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 id="2147483677" r:id="rId3"/>
  </p:sldMasterIdLst>
  <p:notesMasterIdLst>
    <p:notesMasterId r:id="rId8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18" r:id="rId47"/>
    <p:sldId id="33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37"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x="9144000" cy="5143500" type="screen16x9"/>
  <p:notesSz cx="6858000" cy="9144000"/>
  <p:embeddedFontLst>
    <p:embeddedFont>
      <p:font typeface="Proxima Nova Semibold" panose="020B0604020202020204" charset="0"/>
      <p:regular r:id="rId88"/>
      <p:bold r:id="rId89"/>
      <p:boldItalic r:id="rId90"/>
    </p:embeddedFont>
    <p:embeddedFont>
      <p:font typeface="Calibri" panose="020F0502020204030204" pitchFamily="34" charset="0"/>
      <p:regular r:id="rId91"/>
      <p:bold r:id="rId92"/>
      <p:italic r:id="rId93"/>
      <p:boldItalic r:id="rId94"/>
    </p:embeddedFont>
    <p:embeddedFont>
      <p:font typeface="Amatic SC" panose="020B0604020202020204" charset="-79"/>
      <p:regular r:id="rId95"/>
      <p:bold r:id="rId96"/>
    </p:embeddedFont>
    <p:embeddedFont>
      <p:font typeface="Roboto" pitchFamily="2" charset="0"/>
      <p:regular r:id="rId97"/>
      <p:bold r:id="rId98"/>
      <p:italic r:id="rId99"/>
      <p:boldItalic r:id="rId100"/>
    </p:embeddedFont>
    <p:embeddedFont>
      <p:font typeface="Ubuntu" panose="020B0504030602030204" pitchFamily="34" charset="0"/>
      <p:regular r:id="rId101"/>
      <p:bold r:id="rId102"/>
      <p:italic r:id="rId103"/>
      <p:boldItalic r:id="rId104"/>
    </p:embeddedFont>
    <p:embeddedFont>
      <p:font typeface="Ubuntu Medium" panose="020B0604030602030204" pitchFamily="34" charset="0"/>
      <p:regular r:id="rId105"/>
      <p:bold r:id="rId106"/>
      <p:italic r:id="rId107"/>
      <p:boldItalic r:id="rId108"/>
    </p:embeddedFont>
    <p:embeddedFont>
      <p:font typeface="Proxima Nova" panose="020B0604020202020204" charset="0"/>
      <p:regular r:id="rId109"/>
      <p:bold r:id="rId110"/>
      <p:italic r:id="rId111"/>
      <p:boldItalic r:id="rId112"/>
    </p:embeddedFont>
    <p:embeddedFont>
      <p:font typeface="Bodoni" panose="020B0604020202020204" charset="0"/>
      <p:regular r:id="rId113"/>
      <p:bold r:id="rId114"/>
      <p:italic r:id="rId115"/>
      <p:boldItalic r:id="rId116"/>
    </p:embeddedFont>
    <p:embeddedFont>
      <p:font typeface="Roboto Medium" pitchFamily="2" charset="0"/>
      <p:regular r:id="rId117"/>
      <p:bold r:id="rId118"/>
      <p:italic r:id="rId119"/>
      <p:boldItalic r:id="rId120"/>
    </p:embeddedFont>
    <p:embeddedFont>
      <p:font typeface="Arvo" panose="020B0604020202020204" charset="0"/>
      <p:regular r:id="rId121"/>
      <p:bold r:id="rId122"/>
      <p:italic r:id="rId123"/>
      <p:boldItalic r:id="rId124"/>
    </p:embeddedFont>
    <p:embeddedFont>
      <p:font typeface="Ubuntu Light" panose="020B0304030602030204" pitchFamily="3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9" roundtripDataSignature="AMtx7mikpdztjb0fu5bEb7plgb6D0Fof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A318A1-0624-4472-8CAD-9C31FD891828}">
  <a:tblStyle styleId="{C8A318A1-0624-4472-8CAD-9C31FD8918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07C805-1D85-43EF-A711-3CDD2ADD6D5A}"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3156" y="17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30.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2.fntdata"/><Relationship Id="rId112" Type="http://schemas.openxmlformats.org/officeDocument/2006/relationships/font" Target="fonts/font25.fntdata"/><Relationship Id="rId133"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font" Target="fonts/font20.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5.fntdata"/><Relationship Id="rId123" Type="http://schemas.openxmlformats.org/officeDocument/2006/relationships/font" Target="fonts/font36.fntdata"/><Relationship Id="rId128" Type="http://schemas.openxmlformats.org/officeDocument/2006/relationships/font" Target="fonts/font41.fntdata"/><Relationship Id="rId5" Type="http://schemas.openxmlformats.org/officeDocument/2006/relationships/slide" Target="slides/slide2.xml"/><Relationship Id="rId90" Type="http://schemas.openxmlformats.org/officeDocument/2006/relationships/font" Target="fonts/font3.fntdata"/><Relationship Id="rId95" Type="http://schemas.openxmlformats.org/officeDocument/2006/relationships/font" Target="fonts/font8.fntdata"/><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13.fntdata"/><Relationship Id="rId105" Type="http://schemas.openxmlformats.org/officeDocument/2006/relationships/font" Target="fonts/font18.fntdata"/><Relationship Id="rId113" Type="http://schemas.openxmlformats.org/officeDocument/2006/relationships/font" Target="fonts/font26.fntdata"/><Relationship Id="rId118" Type="http://schemas.openxmlformats.org/officeDocument/2006/relationships/font" Target="fonts/font31.fntdata"/><Relationship Id="rId126" Type="http://schemas.openxmlformats.org/officeDocument/2006/relationships/font" Target="fonts/font3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6.fntdata"/><Relationship Id="rId98" Type="http://schemas.openxmlformats.org/officeDocument/2006/relationships/font" Target="fonts/font11.fntdata"/><Relationship Id="rId121" Type="http://schemas.openxmlformats.org/officeDocument/2006/relationships/font" Target="fonts/font3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6.fntdata"/><Relationship Id="rId108" Type="http://schemas.openxmlformats.org/officeDocument/2006/relationships/font" Target="fonts/font21.fntdata"/><Relationship Id="rId116" Type="http://schemas.openxmlformats.org/officeDocument/2006/relationships/font" Target="fonts/font29.fntdata"/><Relationship Id="rId124" Type="http://schemas.openxmlformats.org/officeDocument/2006/relationships/font" Target="fonts/font37.fntdata"/><Relationship Id="rId129"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openxmlformats.org/officeDocument/2006/relationships/font" Target="fonts/font24.fntdata"/><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9.fntdata"/><Relationship Id="rId114" Type="http://schemas.openxmlformats.org/officeDocument/2006/relationships/font" Target="fonts/font27.fntdata"/><Relationship Id="rId119" Type="http://schemas.openxmlformats.org/officeDocument/2006/relationships/font" Target="fonts/font32.fntdata"/><Relationship Id="rId127" Type="http://schemas.openxmlformats.org/officeDocument/2006/relationships/font" Target="fonts/font4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122" Type="http://schemas.openxmlformats.org/officeDocument/2006/relationships/font" Target="fonts/font35.fntdata"/><Relationship Id="rId13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0.fntdata"/><Relationship Id="rId104" Type="http://schemas.openxmlformats.org/officeDocument/2006/relationships/font" Target="fonts/font17.fntdata"/><Relationship Id="rId120" Type="http://schemas.openxmlformats.org/officeDocument/2006/relationships/font" Target="fonts/font33.fntdata"/><Relationship Id="rId125"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font" Target="fonts/font28.fntdata"/><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68d98a4a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1f68d98a4a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f68d98a4a6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1f68d98a4a6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f68d98a4a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1f68d98a4a6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f68d98a4a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f68d98a4a6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68d98a4a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1f68d98a4a6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68d98a4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1f68d98a4a6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68d98a4a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1f68d98a4a6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f68d98a4a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f68d98a4a6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68d98a4a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f68d98a4a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f7208a497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f7208a497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7208a497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1f7208a4972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f7208a497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f7208a4972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7208a497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f7208a4972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f7208a497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1f7208a4972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f7208a497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f7208a4972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f7208a497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f7208a4972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f7208a497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f7208a4972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f7208a497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f7208a497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f7208a497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f7208a4972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7208a497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f7208a4972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745237b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f745237b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f7208a497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1f7208a4972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f7208a497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f7208a497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f7208a497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f7208a497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657e886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f657e886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f7208a49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f7208a497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f7208a497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f7208a497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f7208a497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f7208a4972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f7208a497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f7208a497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f7208a4972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1f7208a4972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f7208a49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f7208a497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745237b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f745237b6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f7208a497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f7208a4972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f7208a497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f7208a4972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f7208a497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f7208a4972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f7208a497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f7208a4972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9946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657e8864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f657e88641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68d98a4a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1f68d98a4a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9fee01ea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f9fee01eaa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f9fee01e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f9fee01eaa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f9fee01ea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f9fee01eaa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657e8864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f657e88641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9fee01ea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f9fee01ea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68d98a4a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1f68d98a4a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121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68d98a4a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f68d98a4a6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7" name="Google Shape;12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2"/>
        <p:cNvGrpSpPr/>
        <p:nvPr/>
      </p:nvGrpSpPr>
      <p:grpSpPr>
        <a:xfrm>
          <a:off x="0" y="0"/>
          <a:ext cx="0" cy="0"/>
          <a:chOff x="0" y="0"/>
          <a:chExt cx="0" cy="0"/>
        </a:xfrm>
      </p:grpSpPr>
      <p:sp>
        <p:nvSpPr>
          <p:cNvPr id="4023" name="Google Shape;402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4" name="Google Shape;402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3" name="Google Shape;444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1"/>
        <p:cNvGrpSpPr/>
        <p:nvPr/>
      </p:nvGrpSpPr>
      <p:grpSpPr>
        <a:xfrm>
          <a:off x="0" y="0"/>
          <a:ext cx="0" cy="0"/>
          <a:chOff x="0" y="0"/>
          <a:chExt cx="0" cy="0"/>
        </a:xfrm>
      </p:grpSpPr>
      <p:sp>
        <p:nvSpPr>
          <p:cNvPr id="4612" name="Google Shape;461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3" name="Google Shape;461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8" name="Google Shape;501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6"/>
        <p:cNvGrpSpPr/>
        <p:nvPr/>
      </p:nvGrpSpPr>
      <p:grpSpPr>
        <a:xfrm>
          <a:off x="0" y="0"/>
          <a:ext cx="0" cy="0"/>
          <a:chOff x="0" y="0"/>
          <a:chExt cx="0" cy="0"/>
        </a:xfrm>
      </p:grpSpPr>
      <p:sp>
        <p:nvSpPr>
          <p:cNvPr id="5397" name="Google Shape;539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8" name="Google Shape;539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2" name="Google Shape;581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1"/>
        <p:cNvGrpSpPr/>
        <p:nvPr/>
      </p:nvGrpSpPr>
      <p:grpSpPr>
        <a:xfrm>
          <a:off x="0" y="0"/>
          <a:ext cx="0" cy="0"/>
          <a:chOff x="0" y="0"/>
          <a:chExt cx="0" cy="0"/>
        </a:xfrm>
      </p:grpSpPr>
      <p:sp>
        <p:nvSpPr>
          <p:cNvPr id="6172" name="Google Shape;617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3" name="Google Shape;617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1"/>
        <p:cNvGrpSpPr/>
        <p:nvPr/>
      </p:nvGrpSpPr>
      <p:grpSpPr>
        <a:xfrm>
          <a:off x="0" y="0"/>
          <a:ext cx="0" cy="0"/>
          <a:chOff x="0" y="0"/>
          <a:chExt cx="0" cy="0"/>
        </a:xfrm>
      </p:grpSpPr>
      <p:sp>
        <p:nvSpPr>
          <p:cNvPr id="6682" name="Google Shape;668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3" name="Google Shape;668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57e88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f657e8864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1"/>
        <p:cNvGrpSpPr/>
        <p:nvPr/>
      </p:nvGrpSpPr>
      <p:grpSpPr>
        <a:xfrm>
          <a:off x="0" y="0"/>
          <a:ext cx="0" cy="0"/>
          <a:chOff x="0" y="0"/>
          <a:chExt cx="0" cy="0"/>
        </a:xfrm>
      </p:grpSpPr>
      <p:sp>
        <p:nvSpPr>
          <p:cNvPr id="7302" name="Google Shape;730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03" name="Google Shape;730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5"/>
        <p:cNvGrpSpPr/>
        <p:nvPr/>
      </p:nvGrpSpPr>
      <p:grpSpPr>
        <a:xfrm>
          <a:off x="0" y="0"/>
          <a:ext cx="0" cy="0"/>
          <a:chOff x="0" y="0"/>
          <a:chExt cx="0" cy="0"/>
        </a:xfrm>
      </p:grpSpPr>
      <p:sp>
        <p:nvSpPr>
          <p:cNvPr id="7896" name="Google Shape;789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7" name="Google Shape;789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6"/>
        <p:cNvGrpSpPr/>
        <p:nvPr/>
      </p:nvGrpSpPr>
      <p:grpSpPr>
        <a:xfrm>
          <a:off x="0" y="0"/>
          <a:ext cx="0" cy="0"/>
          <a:chOff x="0" y="0"/>
          <a:chExt cx="0" cy="0"/>
        </a:xfrm>
      </p:grpSpPr>
      <p:sp>
        <p:nvSpPr>
          <p:cNvPr id="8217" name="Google Shape;821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8" name="Google Shape;821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1"/>
        <p:cNvGrpSpPr/>
        <p:nvPr/>
      </p:nvGrpSpPr>
      <p:grpSpPr>
        <a:xfrm>
          <a:off x="0" y="0"/>
          <a:ext cx="0" cy="0"/>
          <a:chOff x="0" y="0"/>
          <a:chExt cx="0" cy="0"/>
        </a:xfrm>
      </p:grpSpPr>
      <p:sp>
        <p:nvSpPr>
          <p:cNvPr id="8522" name="Google Shape;852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3" name="Google Shape;852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68d98a4a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1f68d98a4a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50"/>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11" name="Google Shape;11;p50"/>
          <p:cNvSpPr txBox="1">
            <a:spLocks noGrp="1"/>
          </p:cNvSpPr>
          <p:nvPr>
            <p:ph type="ctrTitle"/>
          </p:nvPr>
        </p:nvSpPr>
        <p:spPr>
          <a:xfrm>
            <a:off x="1610650" y="1856275"/>
            <a:ext cx="6157800" cy="875700"/>
          </a:xfrm>
          <a:prstGeom prst="rect">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b="1">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2" name="Google Shape;12;p50"/>
          <p:cNvPicPr preferRelativeResize="0"/>
          <p:nvPr/>
        </p:nvPicPr>
        <p:blipFill rotWithShape="1">
          <a:blip r:embed="rId2">
            <a:alphaModFix/>
          </a:blip>
          <a:srcRect l="23719" t="13949" r="23717" b="14494"/>
          <a:stretch/>
        </p:blipFill>
        <p:spPr>
          <a:xfrm>
            <a:off x="7070262" y="3802365"/>
            <a:ext cx="698188" cy="95043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0"/>
        <p:cNvGrpSpPr/>
        <p:nvPr/>
      </p:nvGrpSpPr>
      <p:grpSpPr>
        <a:xfrm>
          <a:off x="0" y="0"/>
          <a:ext cx="0" cy="0"/>
          <a:chOff x="0" y="0"/>
          <a:chExt cx="0" cy="0"/>
        </a:xfrm>
      </p:grpSpPr>
      <p:sp>
        <p:nvSpPr>
          <p:cNvPr id="81" name="Google Shape;81;p5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9"/>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solidFill>
                  <a:srgbClr val="855309"/>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83" name="Google Shape;83;p5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4" name="Google Shape;84;p59"/>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5" name="Google Shape;85;p59"/>
          <p:cNvSpPr txBox="1">
            <a:spLocks noGrp="1"/>
          </p:cNvSpPr>
          <p:nvPr>
            <p:ph type="subTitle" idx="1"/>
          </p:nvPr>
        </p:nvSpPr>
        <p:spPr>
          <a:xfrm>
            <a:off x="11053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6" name="Google Shape;86;p59"/>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7" name="Google Shape;87;p59"/>
          <p:cNvSpPr txBox="1">
            <a:spLocks noGrp="1"/>
          </p:cNvSpPr>
          <p:nvPr>
            <p:ph type="subTitle" idx="4"/>
          </p:nvPr>
        </p:nvSpPr>
        <p:spPr>
          <a:xfrm>
            <a:off x="35152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8" name="Google Shape;88;p59"/>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9" name="Google Shape;89;p59"/>
          <p:cNvSpPr txBox="1">
            <a:spLocks noGrp="1"/>
          </p:cNvSpPr>
          <p:nvPr>
            <p:ph type="subTitle" idx="6"/>
          </p:nvPr>
        </p:nvSpPr>
        <p:spPr>
          <a:xfrm>
            <a:off x="59251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cxnSp>
        <p:nvCxnSpPr>
          <p:cNvPr id="90" name="Google Shape;90;p59"/>
          <p:cNvCxnSpPr/>
          <p:nvPr/>
        </p:nvCxnSpPr>
        <p:spPr>
          <a:xfrm>
            <a:off x="3406450" y="1926825"/>
            <a:ext cx="0" cy="1941300"/>
          </a:xfrm>
          <a:prstGeom prst="straightConnector1">
            <a:avLst/>
          </a:prstGeom>
          <a:noFill/>
          <a:ln w="38100" cap="flat" cmpd="sng">
            <a:solidFill>
              <a:schemeClr val="accent1"/>
            </a:solidFill>
            <a:prstDash val="solid"/>
            <a:round/>
            <a:headEnd type="none" w="sm" len="sm"/>
            <a:tailEnd type="none" w="sm" len="sm"/>
          </a:ln>
        </p:spPr>
      </p:cxnSp>
      <p:cxnSp>
        <p:nvCxnSpPr>
          <p:cNvPr id="91" name="Google Shape;91;p59"/>
          <p:cNvCxnSpPr/>
          <p:nvPr/>
        </p:nvCxnSpPr>
        <p:spPr>
          <a:xfrm>
            <a:off x="5737375" y="1926825"/>
            <a:ext cx="0" cy="1941300"/>
          </a:xfrm>
          <a:prstGeom prst="straightConnector1">
            <a:avLst/>
          </a:prstGeom>
          <a:noFill/>
          <a:ln w="38100" cap="flat" cmpd="sng">
            <a:solidFill>
              <a:schemeClr val="accent1"/>
            </a:solidFill>
            <a:prstDash val="solid"/>
            <a:round/>
            <a:headEnd type="none" w="sm" len="sm"/>
            <a:tailEnd type="none" w="sm" len="sm"/>
          </a:ln>
        </p:spPr>
      </p:cxnSp>
      <p:pic>
        <p:nvPicPr>
          <p:cNvPr id="92" name="Google Shape;92;p59"/>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93" name="Google Shape;93;p59"/>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94"/>
        <p:cNvGrpSpPr/>
        <p:nvPr/>
      </p:nvGrpSpPr>
      <p:grpSpPr>
        <a:xfrm>
          <a:off x="0" y="0"/>
          <a:ext cx="0" cy="0"/>
          <a:chOff x="0" y="0"/>
          <a:chExt cx="0" cy="0"/>
        </a:xfrm>
      </p:grpSpPr>
      <p:sp>
        <p:nvSpPr>
          <p:cNvPr id="95" name="Google Shape;95;p6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6"/>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b="1">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97" name="Google Shape;97;p6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8" name="Google Shape;98;p66"/>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99" name="Google Shape;99;p66"/>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b="1">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0" name="Google Shape;100;p66"/>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01" name="Google Shape;101;p66"/>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b="1">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02" name="Google Shape;102;p66"/>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03"/>
        <p:cNvGrpSpPr/>
        <p:nvPr/>
      </p:nvGrpSpPr>
      <p:grpSpPr>
        <a:xfrm>
          <a:off x="0" y="0"/>
          <a:ext cx="0" cy="0"/>
          <a:chOff x="0" y="0"/>
          <a:chExt cx="0" cy="0"/>
        </a:xfrm>
      </p:grpSpPr>
      <p:sp>
        <p:nvSpPr>
          <p:cNvPr id="104" name="Google Shape;104;p70"/>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70"/>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solidFill>
                  <a:schemeClr val="lt2"/>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06" name="Google Shape;106;p70"/>
          <p:cNvSpPr txBox="1">
            <a:spLocks noGrp="1"/>
          </p:cNvSpPr>
          <p:nvPr>
            <p:ph type="subTitle" idx="1"/>
          </p:nvPr>
        </p:nvSpPr>
        <p:spPr>
          <a:xfrm>
            <a:off x="4696275" y="2839950"/>
            <a:ext cx="2770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a:endParaRPr/>
          </a:p>
        </p:txBody>
      </p:sp>
      <p:sp>
        <p:nvSpPr>
          <p:cNvPr id="107" name="Google Shape;107;p70"/>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pic>
        <p:nvPicPr>
          <p:cNvPr id="108" name="Google Shape;108;p70"/>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09" name="Google Shape;109;p70"/>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10"/>
        <p:cNvGrpSpPr/>
        <p:nvPr/>
      </p:nvGrpSpPr>
      <p:grpSpPr>
        <a:xfrm>
          <a:off x="0" y="0"/>
          <a:ext cx="0" cy="0"/>
          <a:chOff x="0" y="0"/>
          <a:chExt cx="0" cy="0"/>
        </a:xfrm>
      </p:grpSpPr>
      <p:sp>
        <p:nvSpPr>
          <p:cNvPr id="111" name="Google Shape;111;p71"/>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1"/>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2400"/>
              <a:buNone/>
              <a:defRPr b="1">
                <a:solidFill>
                  <a:schemeClr val="lt2"/>
                </a:solidFill>
              </a:defRPr>
            </a:lvl1pPr>
            <a:lvl2pPr lvl="1" algn="r">
              <a:lnSpc>
                <a:spcPct val="100000"/>
              </a:lnSpc>
              <a:spcBef>
                <a:spcPts val="0"/>
              </a:spcBef>
              <a:spcAft>
                <a:spcPts val="0"/>
              </a:spcAft>
              <a:buSzPts val="4000"/>
              <a:buNone/>
              <a:defRPr sz="4000"/>
            </a:lvl2pPr>
            <a:lvl3pPr lvl="2" algn="r">
              <a:lnSpc>
                <a:spcPct val="100000"/>
              </a:lnSpc>
              <a:spcBef>
                <a:spcPts val="0"/>
              </a:spcBef>
              <a:spcAft>
                <a:spcPts val="0"/>
              </a:spcAft>
              <a:buSzPts val="4000"/>
              <a:buNone/>
              <a:defRPr sz="4000"/>
            </a:lvl3pPr>
            <a:lvl4pPr lvl="3" algn="r">
              <a:lnSpc>
                <a:spcPct val="100000"/>
              </a:lnSpc>
              <a:spcBef>
                <a:spcPts val="0"/>
              </a:spcBef>
              <a:spcAft>
                <a:spcPts val="0"/>
              </a:spcAft>
              <a:buSzPts val="4000"/>
              <a:buNone/>
              <a:defRPr sz="4000"/>
            </a:lvl4pPr>
            <a:lvl5pPr lvl="4" algn="r">
              <a:lnSpc>
                <a:spcPct val="100000"/>
              </a:lnSpc>
              <a:spcBef>
                <a:spcPts val="0"/>
              </a:spcBef>
              <a:spcAft>
                <a:spcPts val="0"/>
              </a:spcAft>
              <a:buSzPts val="4000"/>
              <a:buNone/>
              <a:defRPr sz="4000"/>
            </a:lvl5pPr>
            <a:lvl6pPr lvl="5" algn="r">
              <a:lnSpc>
                <a:spcPct val="100000"/>
              </a:lnSpc>
              <a:spcBef>
                <a:spcPts val="0"/>
              </a:spcBef>
              <a:spcAft>
                <a:spcPts val="0"/>
              </a:spcAft>
              <a:buSzPts val="4000"/>
              <a:buNone/>
              <a:defRPr sz="4000"/>
            </a:lvl6pPr>
            <a:lvl7pPr lvl="6" algn="r">
              <a:lnSpc>
                <a:spcPct val="100000"/>
              </a:lnSpc>
              <a:spcBef>
                <a:spcPts val="0"/>
              </a:spcBef>
              <a:spcAft>
                <a:spcPts val="0"/>
              </a:spcAft>
              <a:buSzPts val="4000"/>
              <a:buNone/>
              <a:defRPr sz="4000"/>
            </a:lvl7pPr>
            <a:lvl8pPr lvl="7" algn="r">
              <a:lnSpc>
                <a:spcPct val="100000"/>
              </a:lnSpc>
              <a:spcBef>
                <a:spcPts val="0"/>
              </a:spcBef>
              <a:spcAft>
                <a:spcPts val="0"/>
              </a:spcAft>
              <a:buSzPts val="4000"/>
              <a:buNone/>
              <a:defRPr sz="4000"/>
            </a:lvl8pPr>
            <a:lvl9pPr lvl="8" algn="r">
              <a:lnSpc>
                <a:spcPct val="100000"/>
              </a:lnSpc>
              <a:spcBef>
                <a:spcPts val="0"/>
              </a:spcBef>
              <a:spcAft>
                <a:spcPts val="0"/>
              </a:spcAft>
              <a:buSzPts val="4000"/>
              <a:buNone/>
              <a:defRPr sz="4000"/>
            </a:lvl9pPr>
          </a:lstStyle>
          <a:p>
            <a:endParaRPr/>
          </a:p>
        </p:txBody>
      </p:sp>
      <p:sp>
        <p:nvSpPr>
          <p:cNvPr id="113" name="Google Shape;113;p71"/>
          <p:cNvSpPr txBox="1">
            <a:spLocks noGrp="1"/>
          </p:cNvSpPr>
          <p:nvPr>
            <p:ph type="subTitle" idx="1"/>
          </p:nvPr>
        </p:nvSpPr>
        <p:spPr>
          <a:xfrm>
            <a:off x="1915400" y="2839950"/>
            <a:ext cx="2770200" cy="57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2"/>
                </a:solidFill>
              </a:defRPr>
            </a:lvl1pPr>
            <a:lvl2pPr lvl="1" algn="r">
              <a:lnSpc>
                <a:spcPct val="100000"/>
              </a:lnSpc>
              <a:spcBef>
                <a:spcPts val="0"/>
              </a:spcBef>
              <a:spcAft>
                <a:spcPts val="0"/>
              </a:spcAft>
              <a:buSzPts val="1400"/>
              <a:buNone/>
              <a:defRPr>
                <a:solidFill>
                  <a:schemeClr val="dk2"/>
                </a:solidFill>
              </a:defRPr>
            </a:lvl2pPr>
            <a:lvl3pPr lvl="2" algn="r">
              <a:lnSpc>
                <a:spcPct val="100000"/>
              </a:lnSpc>
              <a:spcBef>
                <a:spcPts val="0"/>
              </a:spcBef>
              <a:spcAft>
                <a:spcPts val="0"/>
              </a:spcAft>
              <a:buSzPts val="1300"/>
              <a:buNone/>
              <a:defRPr>
                <a:solidFill>
                  <a:schemeClr val="dk2"/>
                </a:solidFill>
              </a:defRPr>
            </a:lvl3pPr>
            <a:lvl4pPr lvl="3" algn="r">
              <a:lnSpc>
                <a:spcPct val="100000"/>
              </a:lnSpc>
              <a:spcBef>
                <a:spcPts val="0"/>
              </a:spcBef>
              <a:spcAft>
                <a:spcPts val="0"/>
              </a:spcAft>
              <a:buSzPts val="1300"/>
              <a:buNone/>
              <a:defRPr>
                <a:solidFill>
                  <a:schemeClr val="dk2"/>
                </a:solidFill>
              </a:defRPr>
            </a:lvl4pPr>
            <a:lvl5pPr lvl="4" algn="r">
              <a:lnSpc>
                <a:spcPct val="100000"/>
              </a:lnSpc>
              <a:spcBef>
                <a:spcPts val="0"/>
              </a:spcBef>
              <a:spcAft>
                <a:spcPts val="0"/>
              </a:spcAft>
              <a:buSzPts val="1200"/>
              <a:buNone/>
              <a:defRPr>
                <a:solidFill>
                  <a:schemeClr val="dk2"/>
                </a:solidFill>
              </a:defRPr>
            </a:lvl5pPr>
            <a:lvl6pPr lvl="5" algn="r">
              <a:lnSpc>
                <a:spcPct val="100000"/>
              </a:lnSpc>
              <a:spcBef>
                <a:spcPts val="0"/>
              </a:spcBef>
              <a:spcAft>
                <a:spcPts val="0"/>
              </a:spcAft>
              <a:buSzPts val="1200"/>
              <a:buNone/>
              <a:defRPr>
                <a:solidFill>
                  <a:schemeClr val="dk2"/>
                </a:solidFill>
              </a:defRPr>
            </a:lvl6pPr>
            <a:lvl7pPr lvl="6" algn="r">
              <a:lnSpc>
                <a:spcPct val="100000"/>
              </a:lnSpc>
              <a:spcBef>
                <a:spcPts val="0"/>
              </a:spcBef>
              <a:spcAft>
                <a:spcPts val="0"/>
              </a:spcAft>
              <a:buSzPts val="1100"/>
              <a:buNone/>
              <a:defRPr>
                <a:solidFill>
                  <a:schemeClr val="dk2"/>
                </a:solidFill>
              </a:defRPr>
            </a:lvl7pPr>
            <a:lvl8pPr lvl="7" algn="r">
              <a:lnSpc>
                <a:spcPct val="100000"/>
              </a:lnSpc>
              <a:spcBef>
                <a:spcPts val="0"/>
              </a:spcBef>
              <a:spcAft>
                <a:spcPts val="0"/>
              </a:spcAft>
              <a:buSzPts val="1100"/>
              <a:buNone/>
              <a:defRPr>
                <a:solidFill>
                  <a:schemeClr val="dk2"/>
                </a:solidFill>
              </a:defRPr>
            </a:lvl8pPr>
            <a:lvl9pPr lvl="8" algn="r">
              <a:lnSpc>
                <a:spcPct val="100000"/>
              </a:lnSpc>
              <a:spcBef>
                <a:spcPts val="0"/>
              </a:spcBef>
              <a:spcAft>
                <a:spcPts val="0"/>
              </a:spcAft>
              <a:buSzPts val="1000"/>
              <a:buNone/>
              <a:defRPr>
                <a:solidFill>
                  <a:schemeClr val="dk2"/>
                </a:solidFill>
              </a:defRPr>
            </a:lvl9pPr>
          </a:lstStyle>
          <a:p>
            <a:endParaRPr/>
          </a:p>
        </p:txBody>
      </p:sp>
      <p:sp>
        <p:nvSpPr>
          <p:cNvPr id="114" name="Google Shape;114;p71"/>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pic>
        <p:nvPicPr>
          <p:cNvPr id="115" name="Google Shape;115;p71"/>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16" name="Google Shape;116;p71"/>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17"/>
        <p:cNvGrpSpPr/>
        <p:nvPr/>
      </p:nvGrpSpPr>
      <p:grpSpPr>
        <a:xfrm>
          <a:off x="0" y="0"/>
          <a:ext cx="0" cy="0"/>
          <a:chOff x="0" y="0"/>
          <a:chExt cx="0" cy="0"/>
        </a:xfrm>
      </p:grpSpPr>
      <p:sp>
        <p:nvSpPr>
          <p:cNvPr id="118" name="Google Shape;118;p72"/>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7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20" name="Google Shape;120;p72"/>
          <p:cNvSpPr txBox="1">
            <a:spLocks noGrp="1"/>
          </p:cNvSpPr>
          <p:nvPr>
            <p:ph type="title"/>
          </p:nvPr>
        </p:nvSpPr>
        <p:spPr>
          <a:xfrm>
            <a:off x="783525" y="621500"/>
            <a:ext cx="7618200" cy="39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solidFill>
                  <a:srgbClr val="855309"/>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121"/>
        <p:cNvGrpSpPr/>
        <p:nvPr/>
      </p:nvGrpSpPr>
      <p:grpSpPr>
        <a:xfrm>
          <a:off x="0" y="0"/>
          <a:ext cx="0" cy="0"/>
          <a:chOff x="0" y="0"/>
          <a:chExt cx="0" cy="0"/>
        </a:xfrm>
      </p:grpSpPr>
      <p:sp>
        <p:nvSpPr>
          <p:cNvPr id="122" name="Google Shape;122;p56"/>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6"/>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solidFill>
                  <a:srgbClr val="855309"/>
                </a:solidFill>
              </a:defRPr>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124" name="Google Shape;124;p56"/>
          <p:cNvSpPr txBox="1">
            <a:spLocks noGrp="1"/>
          </p:cNvSpPr>
          <p:nvPr>
            <p:ph type="body" idx="1"/>
          </p:nvPr>
        </p:nvSpPr>
        <p:spPr>
          <a:xfrm>
            <a:off x="1454050" y="1904925"/>
            <a:ext cx="5877000" cy="25020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solidFill>
                  <a:srgbClr val="694F07"/>
                </a:solidFill>
              </a:defRPr>
            </a:lvl1pPr>
            <a:lvl2pPr marL="914400" lvl="1" indent="-317500" algn="ctr">
              <a:lnSpc>
                <a:spcPct val="100000"/>
              </a:lnSpc>
              <a:spcBef>
                <a:spcPts val="0"/>
              </a:spcBef>
              <a:spcAft>
                <a:spcPts val="0"/>
              </a:spcAft>
              <a:buSzPts val="1400"/>
              <a:buChar char="○"/>
              <a:defRPr sz="1400"/>
            </a:lvl2pPr>
            <a:lvl3pPr marL="1371600" lvl="2" indent="-311150" algn="ctr">
              <a:lnSpc>
                <a:spcPct val="100000"/>
              </a:lnSpc>
              <a:spcBef>
                <a:spcPts val="0"/>
              </a:spcBef>
              <a:spcAft>
                <a:spcPts val="0"/>
              </a:spcAft>
              <a:buSzPts val="1300"/>
              <a:buChar char="■"/>
              <a:defRPr sz="1300"/>
            </a:lvl3pPr>
            <a:lvl4pPr marL="1828800" lvl="3" indent="-311150" algn="ctr">
              <a:lnSpc>
                <a:spcPct val="100000"/>
              </a:lnSpc>
              <a:spcBef>
                <a:spcPts val="0"/>
              </a:spcBef>
              <a:spcAft>
                <a:spcPts val="0"/>
              </a:spcAft>
              <a:buSzPts val="1300"/>
              <a:buChar char="●"/>
              <a:defRPr sz="1300"/>
            </a:lvl4pPr>
            <a:lvl5pPr marL="2286000" lvl="4" indent="-304800" algn="ctr">
              <a:lnSpc>
                <a:spcPct val="100000"/>
              </a:lnSpc>
              <a:spcBef>
                <a:spcPts val="0"/>
              </a:spcBef>
              <a:spcAft>
                <a:spcPts val="0"/>
              </a:spcAft>
              <a:buSzPts val="1200"/>
              <a:buChar char="○"/>
              <a:defRPr sz="1200"/>
            </a:lvl5pPr>
            <a:lvl6pPr marL="2743200" lvl="5" indent="-304800" algn="ctr">
              <a:lnSpc>
                <a:spcPct val="100000"/>
              </a:lnSpc>
              <a:spcBef>
                <a:spcPts val="0"/>
              </a:spcBef>
              <a:spcAft>
                <a:spcPts val="0"/>
              </a:spcAft>
              <a:buSzPts val="1200"/>
              <a:buChar char="■"/>
              <a:defRPr sz="1200"/>
            </a:lvl6pPr>
            <a:lvl7pPr marL="3200400" lvl="6" indent="-298450" algn="ctr">
              <a:lnSpc>
                <a:spcPct val="100000"/>
              </a:lnSpc>
              <a:spcBef>
                <a:spcPts val="0"/>
              </a:spcBef>
              <a:spcAft>
                <a:spcPts val="0"/>
              </a:spcAft>
              <a:buSzPts val="1100"/>
              <a:buChar char="●"/>
              <a:defRPr sz="1100"/>
            </a:lvl7pPr>
            <a:lvl8pPr marL="3657600" lvl="7" indent="-298450" algn="ctr">
              <a:lnSpc>
                <a:spcPct val="100000"/>
              </a:lnSpc>
              <a:spcBef>
                <a:spcPts val="0"/>
              </a:spcBef>
              <a:spcAft>
                <a:spcPts val="0"/>
              </a:spcAft>
              <a:buSzPts val="1100"/>
              <a:buChar char="○"/>
              <a:defRPr sz="1100"/>
            </a:lvl8pPr>
            <a:lvl9pPr marL="4114800" lvl="8" indent="-292100" algn="ctr">
              <a:lnSpc>
                <a:spcPct val="100000"/>
              </a:lnSpc>
              <a:spcBef>
                <a:spcPts val="0"/>
              </a:spcBef>
              <a:spcAft>
                <a:spcPts val="0"/>
              </a:spcAft>
              <a:buSzPts val="1000"/>
              <a:buChar char="■"/>
              <a:defRPr sz="1000"/>
            </a:lvl9pPr>
          </a:lstStyle>
          <a:p>
            <a:endParaRPr/>
          </a:p>
        </p:txBody>
      </p:sp>
      <p:sp>
        <p:nvSpPr>
          <p:cNvPr id="125" name="Google Shape;125;p5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26" name="Google Shape;126;p56"/>
          <p:cNvCxnSpPr/>
          <p:nvPr/>
        </p:nvCxnSpPr>
        <p:spPr>
          <a:xfrm>
            <a:off x="4233900" y="1223600"/>
            <a:ext cx="676200" cy="0"/>
          </a:xfrm>
          <a:prstGeom prst="straightConnector1">
            <a:avLst/>
          </a:prstGeom>
          <a:noFill/>
          <a:ln w="76200" cap="flat" cmpd="sng">
            <a:solidFill>
              <a:schemeClr val="accent1"/>
            </a:solidFill>
            <a:prstDash val="solid"/>
            <a:round/>
            <a:headEnd type="none" w="sm" len="sm"/>
            <a:tailEnd type="none" w="sm" len="sm"/>
          </a:ln>
        </p:spPr>
      </p:cxnSp>
      <p:pic>
        <p:nvPicPr>
          <p:cNvPr id="127" name="Google Shape;127;p56"/>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28" name="Google Shape;128;p56"/>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29"/>
        <p:cNvGrpSpPr/>
        <p:nvPr/>
      </p:nvGrpSpPr>
      <p:grpSpPr>
        <a:xfrm>
          <a:off x="0" y="0"/>
          <a:ext cx="0" cy="0"/>
          <a:chOff x="0" y="0"/>
          <a:chExt cx="0" cy="0"/>
        </a:xfrm>
      </p:grpSpPr>
      <p:sp>
        <p:nvSpPr>
          <p:cNvPr id="130" name="Google Shape;130;p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6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60"/>
          <p:cNvSpPr txBox="1">
            <a:spLocks noGrp="1"/>
          </p:cNvSpPr>
          <p:nvPr>
            <p:ph type="title"/>
          </p:nvPr>
        </p:nvSpPr>
        <p:spPr>
          <a:xfrm>
            <a:off x="737850" y="980260"/>
            <a:ext cx="3571500" cy="578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b="1">
                <a:solidFill>
                  <a:srgbClr val="855309"/>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33" name="Google Shape;133;p60"/>
          <p:cNvSpPr txBox="1">
            <a:spLocks noGrp="1"/>
          </p:cNvSpPr>
          <p:nvPr>
            <p:ph type="subTitle" idx="1"/>
          </p:nvPr>
        </p:nvSpPr>
        <p:spPr>
          <a:xfrm>
            <a:off x="737850" y="2261500"/>
            <a:ext cx="3606600" cy="19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a:endParaRPr/>
          </a:p>
        </p:txBody>
      </p:sp>
      <p:cxnSp>
        <p:nvCxnSpPr>
          <p:cNvPr id="134" name="Google Shape;134;p60"/>
          <p:cNvCxnSpPr/>
          <p:nvPr/>
        </p:nvCxnSpPr>
        <p:spPr>
          <a:xfrm>
            <a:off x="2203050" y="1597475"/>
            <a:ext cx="676200" cy="0"/>
          </a:xfrm>
          <a:prstGeom prst="straightConnector1">
            <a:avLst/>
          </a:prstGeom>
          <a:noFill/>
          <a:ln w="76200" cap="flat" cmpd="sng">
            <a:solidFill>
              <a:schemeClr val="accent1"/>
            </a:solidFill>
            <a:prstDash val="solid"/>
            <a:round/>
            <a:headEnd type="none" w="sm" len="sm"/>
            <a:tailEnd type="none" w="sm" len="sm"/>
          </a:ln>
        </p:spPr>
      </p:cxnSp>
      <p:pic>
        <p:nvPicPr>
          <p:cNvPr id="135" name="Google Shape;135;p60"/>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36" name="Google Shape;136;p60"/>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137"/>
        <p:cNvGrpSpPr/>
        <p:nvPr/>
      </p:nvGrpSpPr>
      <p:grpSpPr>
        <a:xfrm>
          <a:off x="0" y="0"/>
          <a:ext cx="0" cy="0"/>
          <a:chOff x="0" y="0"/>
          <a:chExt cx="0" cy="0"/>
        </a:xfrm>
      </p:grpSpPr>
      <p:sp>
        <p:nvSpPr>
          <p:cNvPr id="138" name="Google Shape;138;p61"/>
          <p:cNvSpPr txBox="1">
            <a:spLocks noGrp="1"/>
          </p:cNvSpPr>
          <p:nvPr>
            <p:ph type="title"/>
          </p:nvPr>
        </p:nvSpPr>
        <p:spPr>
          <a:xfrm>
            <a:off x="956273" y="3469550"/>
            <a:ext cx="34830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solidFill>
                  <a:srgbClr val="855309"/>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39" name="Google Shape;139;p6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40" name="Google Shape;140;p61"/>
          <p:cNvCxnSpPr/>
          <p:nvPr/>
        </p:nvCxnSpPr>
        <p:spPr>
          <a:xfrm>
            <a:off x="1068750" y="4619750"/>
            <a:ext cx="676200" cy="0"/>
          </a:xfrm>
          <a:prstGeom prst="straightConnector1">
            <a:avLst/>
          </a:prstGeom>
          <a:noFill/>
          <a:ln w="76200"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141"/>
        <p:cNvGrpSpPr/>
        <p:nvPr/>
      </p:nvGrpSpPr>
      <p:grpSpPr>
        <a:xfrm>
          <a:off x="0" y="0"/>
          <a:ext cx="0" cy="0"/>
          <a:chOff x="0" y="0"/>
          <a:chExt cx="0" cy="0"/>
        </a:xfrm>
      </p:grpSpPr>
      <p:sp>
        <p:nvSpPr>
          <p:cNvPr id="142" name="Google Shape;142;p62"/>
          <p:cNvSpPr txBox="1">
            <a:spLocks noGrp="1"/>
          </p:cNvSpPr>
          <p:nvPr>
            <p:ph type="title"/>
          </p:nvPr>
        </p:nvSpPr>
        <p:spPr>
          <a:xfrm>
            <a:off x="956271" y="189950"/>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solidFill>
                  <a:srgbClr val="855309"/>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43" name="Google Shape;143;p62"/>
          <p:cNvSpPr txBox="1">
            <a:spLocks noGrp="1"/>
          </p:cNvSpPr>
          <p:nvPr>
            <p:ph type="subTitle" idx="1"/>
          </p:nvPr>
        </p:nvSpPr>
        <p:spPr>
          <a:xfrm>
            <a:off x="954225" y="1709475"/>
            <a:ext cx="3367200" cy="247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rgbClr val="A5A5A5"/>
                </a:solidFill>
              </a:defRPr>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144" name="Google Shape;144;p6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5" name="Google Shape;145;p62"/>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2"/>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7" name="Google Shape;147;p62"/>
          <p:cNvCxnSpPr/>
          <p:nvPr/>
        </p:nvCxnSpPr>
        <p:spPr>
          <a:xfrm>
            <a:off x="1068750" y="1340150"/>
            <a:ext cx="676200" cy="0"/>
          </a:xfrm>
          <a:prstGeom prst="straightConnector1">
            <a:avLst/>
          </a:prstGeom>
          <a:noFill/>
          <a:ln w="76200" cap="flat" cmpd="sng">
            <a:solidFill>
              <a:schemeClr val="accent1"/>
            </a:solidFill>
            <a:prstDash val="solid"/>
            <a:round/>
            <a:headEnd type="none" w="sm" len="sm"/>
            <a:tailEnd type="none" w="sm" len="sm"/>
          </a:ln>
        </p:spPr>
      </p:cxnSp>
      <p:pic>
        <p:nvPicPr>
          <p:cNvPr id="148" name="Google Shape;148;p62"/>
          <p:cNvPicPr preferRelativeResize="0"/>
          <p:nvPr/>
        </p:nvPicPr>
        <p:blipFill rotWithShape="1">
          <a:blip r:embed="rId2">
            <a:alphaModFix/>
          </a:blip>
          <a:srcRect/>
          <a:stretch/>
        </p:blipFill>
        <p:spPr>
          <a:xfrm>
            <a:off x="4415789" y="4215899"/>
            <a:ext cx="840918" cy="84091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149"/>
        <p:cNvGrpSpPr/>
        <p:nvPr/>
      </p:nvGrpSpPr>
      <p:grpSpPr>
        <a:xfrm>
          <a:off x="0" y="0"/>
          <a:ext cx="0" cy="0"/>
          <a:chOff x="0" y="0"/>
          <a:chExt cx="0" cy="0"/>
        </a:xfrm>
      </p:grpSpPr>
      <p:sp>
        <p:nvSpPr>
          <p:cNvPr id="150" name="Google Shape;150;p6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4"/>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solidFill>
                  <a:srgbClr val="855309"/>
                </a:solidFill>
              </a:defRPr>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152" name="Google Shape;152;p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53" name="Google Shape;153;p64"/>
          <p:cNvCxnSpPr/>
          <p:nvPr/>
        </p:nvCxnSpPr>
        <p:spPr>
          <a:xfrm>
            <a:off x="4233900" y="1223600"/>
            <a:ext cx="676200" cy="0"/>
          </a:xfrm>
          <a:prstGeom prst="straightConnector1">
            <a:avLst/>
          </a:prstGeom>
          <a:noFill/>
          <a:ln w="76200" cap="flat" cmpd="sng">
            <a:solidFill>
              <a:schemeClr val="accent1"/>
            </a:solidFill>
            <a:prstDash val="solid"/>
            <a:round/>
            <a:headEnd type="none" w="sm" len="sm"/>
            <a:tailEnd type="none" w="sm" len="sm"/>
          </a:ln>
        </p:spPr>
      </p:cxnSp>
      <p:pic>
        <p:nvPicPr>
          <p:cNvPr id="154" name="Google Shape;154;p64"/>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55" name="Google Shape;155;p64"/>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51"/>
          <p:cNvSpPr txBox="1">
            <a:spLocks noGrp="1"/>
          </p:cNvSpPr>
          <p:nvPr>
            <p:ph type="title"/>
          </p:nvPr>
        </p:nvSpPr>
        <p:spPr>
          <a:xfrm>
            <a:off x="4696225" y="114075"/>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solidFill>
                  <a:srgbClr val="855309"/>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5" name="Google Shape;15;p51"/>
          <p:cNvSpPr txBox="1">
            <a:spLocks noGrp="1"/>
          </p:cNvSpPr>
          <p:nvPr>
            <p:ph type="subTitle" idx="1"/>
          </p:nvPr>
        </p:nvSpPr>
        <p:spPr>
          <a:xfrm>
            <a:off x="4696224" y="170944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rgbClr val="A5A5A5"/>
                </a:solidFill>
              </a:defRPr>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16" name="Google Shape;16;p5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 name="Google Shape;17;p51"/>
          <p:cNvSpPr/>
          <p:nvPr/>
        </p:nvSpPr>
        <p:spPr>
          <a:xfrm>
            <a:off x="4572000" y="429350"/>
            <a:ext cx="2772000" cy="635700"/>
          </a:xfrm>
          <a:prstGeom prst="rect">
            <a:avLst/>
          </a:prstGeom>
          <a:noFill/>
          <a:ln w="38100" cap="flat" cmpd="sng">
            <a:solidFill>
              <a:srgbClr val="85530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855309"/>
              </a:solidFill>
              <a:latin typeface="Arial"/>
              <a:ea typeface="Arial"/>
              <a:cs typeface="Arial"/>
              <a:sym typeface="Arial"/>
            </a:endParaRPr>
          </a:p>
        </p:txBody>
      </p:sp>
      <p:sp>
        <p:nvSpPr>
          <p:cNvPr id="18" name="Google Shape;18;p51"/>
          <p:cNvSpPr txBox="1">
            <a:spLocks noGrp="1"/>
          </p:cNvSpPr>
          <p:nvPr>
            <p:ph type="title" idx="2"/>
          </p:nvPr>
        </p:nvSpPr>
        <p:spPr>
          <a:xfrm>
            <a:off x="4696225" y="1198788"/>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solidFill>
                  <a:srgbClr val="855309"/>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9" name="Google Shape;19;p51"/>
          <p:cNvSpPr txBox="1">
            <a:spLocks noGrp="1"/>
          </p:cNvSpPr>
          <p:nvPr>
            <p:ph type="subTitle" idx="3"/>
          </p:nvPr>
        </p:nvSpPr>
        <p:spPr>
          <a:xfrm>
            <a:off x="4696224" y="283667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rgbClr val="A5A5A5"/>
                </a:solidFill>
              </a:defRPr>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20" name="Google Shape;20;p51"/>
          <p:cNvSpPr txBox="1">
            <a:spLocks noGrp="1"/>
          </p:cNvSpPr>
          <p:nvPr>
            <p:ph type="title" idx="4"/>
          </p:nvPr>
        </p:nvSpPr>
        <p:spPr>
          <a:xfrm>
            <a:off x="4696225" y="2326013"/>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solidFill>
                  <a:srgbClr val="855309"/>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1" name="Google Shape;21;p51"/>
          <p:cNvSpPr txBox="1">
            <a:spLocks noGrp="1"/>
          </p:cNvSpPr>
          <p:nvPr>
            <p:ph type="subTitle" idx="5"/>
          </p:nvPr>
        </p:nvSpPr>
        <p:spPr>
          <a:xfrm>
            <a:off x="4696224" y="3967490"/>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rgbClr val="A5A5A5"/>
                </a:solidFill>
              </a:defRPr>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22" name="Google Shape;22;p51"/>
          <p:cNvSpPr txBox="1">
            <a:spLocks noGrp="1"/>
          </p:cNvSpPr>
          <p:nvPr>
            <p:ph type="title" idx="6"/>
          </p:nvPr>
        </p:nvSpPr>
        <p:spPr>
          <a:xfrm>
            <a:off x="4696225" y="3453254"/>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solidFill>
                  <a:srgbClr val="855309"/>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3" name="Google Shape;23;p51"/>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1"/>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1"/>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1"/>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1"/>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8" name="Google Shape;28;p51"/>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 name="Google Shape;29;p51"/>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0" name="Google Shape;30;p51"/>
          <p:cNvPicPr preferRelativeResize="0"/>
          <p:nvPr/>
        </p:nvPicPr>
        <p:blipFill rotWithShape="1">
          <a:blip r:embed="rId2">
            <a:alphaModFix/>
          </a:blip>
          <a:srcRect/>
          <a:stretch/>
        </p:blipFill>
        <p:spPr>
          <a:xfrm>
            <a:off x="-105172" y="4500525"/>
            <a:ext cx="695930" cy="69593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6"/>
        <p:cNvGrpSpPr/>
        <p:nvPr/>
      </p:nvGrpSpPr>
      <p:grpSpPr>
        <a:xfrm>
          <a:off x="0" y="0"/>
          <a:ext cx="0" cy="0"/>
          <a:chOff x="0" y="0"/>
          <a:chExt cx="0" cy="0"/>
        </a:xfrm>
      </p:grpSpPr>
      <p:sp>
        <p:nvSpPr>
          <p:cNvPr id="157" name="Google Shape;157;p65"/>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pic>
        <p:nvPicPr>
          <p:cNvPr id="159" name="Google Shape;159;p65"/>
          <p:cNvPicPr preferRelativeResize="0"/>
          <p:nvPr/>
        </p:nvPicPr>
        <p:blipFill rotWithShape="1">
          <a:blip r:embed="rId2">
            <a:alphaModFix/>
          </a:blip>
          <a:srcRect/>
          <a:stretch/>
        </p:blipFill>
        <p:spPr>
          <a:xfrm>
            <a:off x="7975782" y="4500525"/>
            <a:ext cx="695930" cy="69593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160"/>
        <p:cNvGrpSpPr/>
        <p:nvPr/>
      </p:nvGrpSpPr>
      <p:grpSpPr>
        <a:xfrm>
          <a:off x="0" y="0"/>
          <a:ext cx="0" cy="0"/>
          <a:chOff x="0" y="0"/>
          <a:chExt cx="0" cy="0"/>
        </a:xfrm>
      </p:grpSpPr>
      <p:sp>
        <p:nvSpPr>
          <p:cNvPr id="161" name="Google Shape;161;p67"/>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7"/>
          <p:cNvSpPr txBox="1">
            <a:spLocks noGrp="1"/>
          </p:cNvSpPr>
          <p:nvPr>
            <p:ph type="ctrTitle"/>
          </p:nvPr>
        </p:nvSpPr>
        <p:spPr>
          <a:xfrm>
            <a:off x="11053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63" name="Google Shape;163;p67"/>
          <p:cNvSpPr txBox="1">
            <a:spLocks noGrp="1"/>
          </p:cNvSpPr>
          <p:nvPr>
            <p:ph type="subTitle" idx="1"/>
          </p:nvPr>
        </p:nvSpPr>
        <p:spPr>
          <a:xfrm>
            <a:off x="980600" y="3371050"/>
            <a:ext cx="2363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64" name="Google Shape;164;p67"/>
          <p:cNvSpPr txBox="1">
            <a:spLocks noGrp="1"/>
          </p:cNvSpPr>
          <p:nvPr>
            <p:ph type="ctrTitle" idx="2"/>
          </p:nvPr>
        </p:nvSpPr>
        <p:spPr>
          <a:xfrm>
            <a:off x="34846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65" name="Google Shape;165;p67"/>
          <p:cNvSpPr txBox="1">
            <a:spLocks noGrp="1"/>
          </p:cNvSpPr>
          <p:nvPr>
            <p:ph type="subTitle" idx="3"/>
          </p:nvPr>
        </p:nvSpPr>
        <p:spPr>
          <a:xfrm>
            <a:off x="3419975" y="3371050"/>
            <a:ext cx="22428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66" name="Google Shape;166;p67"/>
          <p:cNvSpPr txBox="1">
            <a:spLocks noGrp="1"/>
          </p:cNvSpPr>
          <p:nvPr>
            <p:ph type="ctrTitle" idx="4"/>
          </p:nvPr>
        </p:nvSpPr>
        <p:spPr>
          <a:xfrm>
            <a:off x="58802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67" name="Google Shape;167;p67"/>
          <p:cNvSpPr txBox="1">
            <a:spLocks noGrp="1"/>
          </p:cNvSpPr>
          <p:nvPr>
            <p:ph type="subTitle" idx="5"/>
          </p:nvPr>
        </p:nvSpPr>
        <p:spPr>
          <a:xfrm>
            <a:off x="5880250" y="3371050"/>
            <a:ext cx="2113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68" name="Google Shape;168;p67"/>
          <p:cNvSpPr txBox="1">
            <a:spLocks noGrp="1"/>
          </p:cNvSpPr>
          <p:nvPr>
            <p:ph type="title" idx="6"/>
          </p:nvPr>
        </p:nvSpPr>
        <p:spPr>
          <a:xfrm>
            <a:off x="773850" y="638075"/>
            <a:ext cx="76725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solidFill>
                  <a:srgbClr val="855309"/>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69" name="Google Shape;169;p6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70" name="Google Shape;170;p67"/>
          <p:cNvCxnSpPr/>
          <p:nvPr/>
        </p:nvCxnSpPr>
        <p:spPr>
          <a:xfrm>
            <a:off x="3343596" y="1602675"/>
            <a:ext cx="0" cy="2459700"/>
          </a:xfrm>
          <a:prstGeom prst="straightConnector1">
            <a:avLst/>
          </a:prstGeom>
          <a:noFill/>
          <a:ln w="38100" cap="flat" cmpd="sng">
            <a:solidFill>
              <a:schemeClr val="accent1"/>
            </a:solidFill>
            <a:prstDash val="solid"/>
            <a:round/>
            <a:headEnd type="none" w="sm" len="sm"/>
            <a:tailEnd type="none" w="sm" len="sm"/>
          </a:ln>
        </p:spPr>
      </p:cxnSp>
      <p:cxnSp>
        <p:nvCxnSpPr>
          <p:cNvPr id="171" name="Google Shape;171;p67"/>
          <p:cNvCxnSpPr/>
          <p:nvPr/>
        </p:nvCxnSpPr>
        <p:spPr>
          <a:xfrm>
            <a:off x="5739196" y="1602675"/>
            <a:ext cx="0" cy="2459700"/>
          </a:xfrm>
          <a:prstGeom prst="straightConnector1">
            <a:avLst/>
          </a:prstGeom>
          <a:noFill/>
          <a:ln w="38100" cap="flat" cmpd="sng">
            <a:solidFill>
              <a:schemeClr val="accent1"/>
            </a:solidFill>
            <a:prstDash val="solid"/>
            <a:round/>
            <a:headEnd type="none" w="sm" len="sm"/>
            <a:tailEnd type="none" w="sm" len="sm"/>
          </a:ln>
        </p:spPr>
      </p:cxnSp>
      <p:cxnSp>
        <p:nvCxnSpPr>
          <p:cNvPr id="172" name="Google Shape;172;p67"/>
          <p:cNvCxnSpPr/>
          <p:nvPr/>
        </p:nvCxnSpPr>
        <p:spPr>
          <a:xfrm>
            <a:off x="4233900" y="1120475"/>
            <a:ext cx="676200" cy="0"/>
          </a:xfrm>
          <a:prstGeom prst="straightConnector1">
            <a:avLst/>
          </a:prstGeom>
          <a:noFill/>
          <a:ln w="76200" cap="flat" cmpd="sng">
            <a:solidFill>
              <a:schemeClr val="accent1"/>
            </a:solidFill>
            <a:prstDash val="solid"/>
            <a:round/>
            <a:headEnd type="none" w="sm" len="sm"/>
            <a:tailEnd type="none" w="sm" len="sm"/>
          </a:ln>
        </p:spPr>
      </p:cxnSp>
      <p:cxnSp>
        <p:nvCxnSpPr>
          <p:cNvPr id="173" name="Google Shape;173;p67"/>
          <p:cNvCxnSpPr/>
          <p:nvPr/>
        </p:nvCxnSpPr>
        <p:spPr>
          <a:xfrm>
            <a:off x="1050450" y="2918000"/>
            <a:ext cx="7043100" cy="0"/>
          </a:xfrm>
          <a:prstGeom prst="straightConnector1">
            <a:avLst/>
          </a:prstGeom>
          <a:noFill/>
          <a:ln w="38100" cap="flat" cmpd="sng">
            <a:solidFill>
              <a:schemeClr val="accent1"/>
            </a:solidFill>
            <a:prstDash val="solid"/>
            <a:round/>
            <a:headEnd type="none" w="sm" len="sm"/>
            <a:tailEnd type="none" w="sm" len="sm"/>
          </a:ln>
        </p:spPr>
      </p:cxnSp>
      <p:sp>
        <p:nvSpPr>
          <p:cNvPr id="174" name="Google Shape;174;p67"/>
          <p:cNvSpPr txBox="1">
            <a:spLocks noGrp="1"/>
          </p:cNvSpPr>
          <p:nvPr>
            <p:ph type="ctrTitle" idx="7"/>
          </p:nvPr>
        </p:nvSpPr>
        <p:spPr>
          <a:xfrm>
            <a:off x="11053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75" name="Google Shape;175;p67"/>
          <p:cNvSpPr txBox="1">
            <a:spLocks noGrp="1"/>
          </p:cNvSpPr>
          <p:nvPr>
            <p:ph type="subTitle" idx="8"/>
          </p:nvPr>
        </p:nvSpPr>
        <p:spPr>
          <a:xfrm>
            <a:off x="107315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6" name="Google Shape;176;p67"/>
          <p:cNvSpPr txBox="1">
            <a:spLocks noGrp="1"/>
          </p:cNvSpPr>
          <p:nvPr>
            <p:ph type="ctrTitle" idx="9"/>
          </p:nvPr>
        </p:nvSpPr>
        <p:spPr>
          <a:xfrm>
            <a:off x="34846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77" name="Google Shape;177;p67"/>
          <p:cNvSpPr txBox="1">
            <a:spLocks noGrp="1"/>
          </p:cNvSpPr>
          <p:nvPr>
            <p:ph type="subTitle" idx="13"/>
          </p:nvPr>
        </p:nvSpPr>
        <p:spPr>
          <a:xfrm>
            <a:off x="345240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8" name="Google Shape;178;p67"/>
          <p:cNvSpPr txBox="1">
            <a:spLocks noGrp="1"/>
          </p:cNvSpPr>
          <p:nvPr>
            <p:ph type="ctrTitle" idx="14"/>
          </p:nvPr>
        </p:nvSpPr>
        <p:spPr>
          <a:xfrm>
            <a:off x="58802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79" name="Google Shape;179;p67"/>
          <p:cNvSpPr txBox="1">
            <a:spLocks noGrp="1"/>
          </p:cNvSpPr>
          <p:nvPr>
            <p:ph type="subTitle" idx="15"/>
          </p:nvPr>
        </p:nvSpPr>
        <p:spPr>
          <a:xfrm>
            <a:off x="5831650" y="2041825"/>
            <a:ext cx="2210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pic>
        <p:nvPicPr>
          <p:cNvPr id="180" name="Google Shape;180;p67"/>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81" name="Google Shape;181;p67"/>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82"/>
        <p:cNvGrpSpPr/>
        <p:nvPr/>
      </p:nvGrpSpPr>
      <p:grpSpPr>
        <a:xfrm>
          <a:off x="0" y="0"/>
          <a:ext cx="0" cy="0"/>
          <a:chOff x="0" y="0"/>
          <a:chExt cx="0" cy="0"/>
        </a:xfrm>
      </p:grpSpPr>
      <p:sp>
        <p:nvSpPr>
          <p:cNvPr id="183" name="Google Shape;183;p68"/>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85" name="Google Shape;185;p68"/>
          <p:cNvSpPr txBox="1">
            <a:spLocks noGrp="1"/>
          </p:cNvSpPr>
          <p:nvPr>
            <p:ph type="title"/>
          </p:nvPr>
        </p:nvSpPr>
        <p:spPr>
          <a:xfrm>
            <a:off x="783525" y="1738050"/>
            <a:ext cx="2545800" cy="166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b="1">
                <a:solidFill>
                  <a:srgbClr val="855309"/>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cxnSp>
        <p:nvCxnSpPr>
          <p:cNvPr id="186" name="Google Shape;186;p68"/>
          <p:cNvCxnSpPr/>
          <p:nvPr/>
        </p:nvCxnSpPr>
        <p:spPr>
          <a:xfrm>
            <a:off x="918900" y="3511600"/>
            <a:ext cx="676200" cy="0"/>
          </a:xfrm>
          <a:prstGeom prst="straightConnector1">
            <a:avLst/>
          </a:prstGeom>
          <a:noFill/>
          <a:ln w="76200" cap="flat" cmpd="sng">
            <a:solidFill>
              <a:schemeClr val="accen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187"/>
        <p:cNvGrpSpPr/>
        <p:nvPr/>
      </p:nvGrpSpPr>
      <p:grpSpPr>
        <a:xfrm>
          <a:off x="0" y="0"/>
          <a:ext cx="0" cy="0"/>
          <a:chOff x="0" y="0"/>
          <a:chExt cx="0" cy="0"/>
        </a:xfrm>
      </p:grpSpPr>
      <p:sp>
        <p:nvSpPr>
          <p:cNvPr id="188" name="Google Shape;188;p6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9" name="Google Shape;189;p69"/>
          <p:cNvCxnSpPr/>
          <p:nvPr/>
        </p:nvCxnSpPr>
        <p:spPr>
          <a:xfrm>
            <a:off x="4550550" y="1941425"/>
            <a:ext cx="0" cy="1927500"/>
          </a:xfrm>
          <a:prstGeom prst="straightConnector1">
            <a:avLst/>
          </a:prstGeom>
          <a:noFill/>
          <a:ln w="38100" cap="flat" cmpd="sng">
            <a:solidFill>
              <a:schemeClr val="accent1"/>
            </a:solidFill>
            <a:prstDash val="solid"/>
            <a:round/>
            <a:headEnd type="none" w="sm" len="sm"/>
            <a:tailEnd type="none" w="sm" len="sm"/>
          </a:ln>
        </p:spPr>
      </p:cxnSp>
      <p:sp>
        <p:nvSpPr>
          <p:cNvPr id="190" name="Google Shape;190;p6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91" name="Google Shape;191;p69"/>
          <p:cNvSpPr txBox="1">
            <a:spLocks noGrp="1"/>
          </p:cNvSpPr>
          <p:nvPr>
            <p:ph type="ctrTitle"/>
          </p:nvPr>
        </p:nvSpPr>
        <p:spPr>
          <a:xfrm>
            <a:off x="111322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92" name="Google Shape;192;p69"/>
          <p:cNvSpPr txBox="1">
            <a:spLocks noGrp="1"/>
          </p:cNvSpPr>
          <p:nvPr>
            <p:ph type="subTitle" idx="1"/>
          </p:nvPr>
        </p:nvSpPr>
        <p:spPr>
          <a:xfrm>
            <a:off x="114727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3" name="Google Shape;193;p69"/>
          <p:cNvSpPr txBox="1">
            <a:spLocks noGrp="1"/>
          </p:cNvSpPr>
          <p:nvPr>
            <p:ph type="ctrTitle" idx="2"/>
          </p:nvPr>
        </p:nvSpPr>
        <p:spPr>
          <a:xfrm>
            <a:off x="481837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rgbClr val="855309"/>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94" name="Google Shape;194;p69"/>
          <p:cNvSpPr txBox="1">
            <a:spLocks noGrp="1"/>
          </p:cNvSpPr>
          <p:nvPr>
            <p:ph type="subTitle" idx="3"/>
          </p:nvPr>
        </p:nvSpPr>
        <p:spPr>
          <a:xfrm>
            <a:off x="485242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A5A5A5"/>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95" name="Google Shape;195;p69"/>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solidFill>
                  <a:srgbClr val="855309"/>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pic>
        <p:nvPicPr>
          <p:cNvPr id="196" name="Google Shape;196;p69"/>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197" name="Google Shape;197;p69"/>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98"/>
        <p:cNvGrpSpPr/>
        <p:nvPr/>
      </p:nvGrpSpPr>
      <p:grpSpPr>
        <a:xfrm>
          <a:off x="0" y="0"/>
          <a:ext cx="0" cy="0"/>
          <a:chOff x="0" y="0"/>
          <a:chExt cx="0" cy="0"/>
        </a:xfrm>
      </p:grpSpPr>
      <p:sp>
        <p:nvSpPr>
          <p:cNvPr id="199" name="Google Shape;199;p7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8F7FC"/>
              </a:solidFill>
              <a:latin typeface="Arial"/>
              <a:ea typeface="Arial"/>
              <a:cs typeface="Arial"/>
              <a:sym typeface="Arial"/>
            </a:endParaRPr>
          </a:p>
        </p:txBody>
      </p:sp>
      <p:sp>
        <p:nvSpPr>
          <p:cNvPr id="200" name="Google Shape;200;p77"/>
          <p:cNvSpPr txBox="1">
            <a:spLocks noGrp="1"/>
          </p:cNvSpPr>
          <p:nvPr>
            <p:ph type="title"/>
          </p:nvPr>
        </p:nvSpPr>
        <p:spPr>
          <a:xfrm>
            <a:off x="742950" y="1238100"/>
            <a:ext cx="7729500" cy="19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b="1">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01" name="Google Shape;201;p7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202" name="Google Shape;202;p77"/>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20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204"/>
        <p:cNvGrpSpPr/>
        <p:nvPr/>
      </p:nvGrpSpPr>
      <p:grpSpPr>
        <a:xfrm>
          <a:off x="0" y="0"/>
          <a:ext cx="0" cy="0"/>
          <a:chOff x="0" y="0"/>
          <a:chExt cx="0" cy="0"/>
        </a:xfrm>
      </p:grpSpPr>
      <p:sp>
        <p:nvSpPr>
          <p:cNvPr id="205" name="Google Shape;205;p7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31"/>
        <p:cNvGrpSpPr/>
        <p:nvPr/>
      </p:nvGrpSpPr>
      <p:grpSpPr>
        <a:xfrm>
          <a:off x="0" y="0"/>
          <a:ext cx="0" cy="0"/>
          <a:chOff x="0" y="0"/>
          <a:chExt cx="0" cy="0"/>
        </a:xfrm>
      </p:grpSpPr>
      <p:sp>
        <p:nvSpPr>
          <p:cNvPr id="32" name="Google Shape;32;p63"/>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4" name="Google Shape;34;p63"/>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35" name="Google Shape;35;p63"/>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7200" b="1">
                <a:solidFill>
                  <a:schemeClr val="lt2"/>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36"/>
        <p:cNvGrpSpPr/>
        <p:nvPr/>
      </p:nvGrpSpPr>
      <p:grpSpPr>
        <a:xfrm>
          <a:off x="0" y="0"/>
          <a:ext cx="0" cy="0"/>
          <a:chOff x="0" y="0"/>
          <a:chExt cx="0" cy="0"/>
        </a:xfrm>
      </p:grpSpPr>
      <p:sp>
        <p:nvSpPr>
          <p:cNvPr id="37" name="Google Shape;37;p55"/>
          <p:cNvSpPr txBox="1">
            <a:spLocks noGrp="1"/>
          </p:cNvSpPr>
          <p:nvPr>
            <p:ph type="title"/>
          </p:nvPr>
        </p:nvSpPr>
        <p:spPr>
          <a:xfrm>
            <a:off x="4598900" y="773100"/>
            <a:ext cx="3888000" cy="12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solidFill>
                  <a:srgbClr val="855309"/>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8" name="Google Shape;38;p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9" name="Google Shape;39;p55"/>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5"/>
          <p:cNvSpPr txBox="1">
            <a:spLocks noGrp="1"/>
          </p:cNvSpPr>
          <p:nvPr>
            <p:ph type="subTitle" idx="1"/>
          </p:nvPr>
        </p:nvSpPr>
        <p:spPr>
          <a:xfrm>
            <a:off x="4598900" y="2968204"/>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41" name="Google Shape;41;p55"/>
          <p:cNvCxnSpPr/>
          <p:nvPr/>
        </p:nvCxnSpPr>
        <p:spPr>
          <a:xfrm>
            <a:off x="4778200" y="2780625"/>
            <a:ext cx="676200" cy="0"/>
          </a:xfrm>
          <a:prstGeom prst="straightConnector1">
            <a:avLst/>
          </a:prstGeom>
          <a:noFill/>
          <a:ln w="76200" cap="flat" cmpd="sng">
            <a:solidFill>
              <a:schemeClr val="accent1"/>
            </a:solidFill>
            <a:prstDash val="solid"/>
            <a:round/>
            <a:headEnd type="none" w="sm" len="sm"/>
            <a:tailEnd type="none" w="sm" len="sm"/>
          </a:ln>
        </p:spPr>
      </p:cxnSp>
      <p:pic>
        <p:nvPicPr>
          <p:cNvPr id="42" name="Google Shape;42;p55"/>
          <p:cNvPicPr preferRelativeResize="0"/>
          <p:nvPr/>
        </p:nvPicPr>
        <p:blipFill rotWithShape="1">
          <a:blip r:embed="rId2">
            <a:alphaModFix/>
          </a:blip>
          <a:srcRect/>
          <a:stretch/>
        </p:blipFill>
        <p:spPr>
          <a:xfrm>
            <a:off x="-105172" y="4500525"/>
            <a:ext cx="695930" cy="69593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43"/>
        <p:cNvGrpSpPr/>
        <p:nvPr/>
      </p:nvGrpSpPr>
      <p:grpSpPr>
        <a:xfrm>
          <a:off x="0" y="0"/>
          <a:ext cx="0" cy="0"/>
          <a:chOff x="0" y="0"/>
          <a:chExt cx="0" cy="0"/>
        </a:xfrm>
      </p:grpSpPr>
      <p:sp>
        <p:nvSpPr>
          <p:cNvPr id="44" name="Google Shape;44;p58"/>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46" name="Google Shape;46;p58"/>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solidFill>
                  <a:srgbClr val="855309"/>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47" name="Google Shape;47;p58"/>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48" name="Google Shape;48;p58"/>
          <p:cNvCxnSpPr/>
          <p:nvPr/>
        </p:nvCxnSpPr>
        <p:spPr>
          <a:xfrm>
            <a:off x="737850" y="1597475"/>
            <a:ext cx="676200" cy="0"/>
          </a:xfrm>
          <a:prstGeom prst="straightConnector1">
            <a:avLst/>
          </a:prstGeom>
          <a:noFill/>
          <a:ln w="76200" cap="flat" cmpd="sng">
            <a:solidFill>
              <a:schemeClr val="accent1"/>
            </a:solidFill>
            <a:prstDash val="solid"/>
            <a:round/>
            <a:headEnd type="none" w="sm" len="sm"/>
            <a:tailEnd type="none" w="sm" len="sm"/>
          </a:ln>
        </p:spPr>
      </p:cxnSp>
      <p:sp>
        <p:nvSpPr>
          <p:cNvPr id="49" name="Google Shape;49;p58"/>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pic>
        <p:nvPicPr>
          <p:cNvPr id="50" name="Google Shape;50;p58"/>
          <p:cNvPicPr preferRelativeResize="0"/>
          <p:nvPr/>
        </p:nvPicPr>
        <p:blipFill rotWithShape="1">
          <a:blip r:embed="rId2">
            <a:alphaModFix/>
          </a:blip>
          <a:srcRect l="17882" r="23487"/>
          <a:stretch/>
        </p:blipFill>
        <p:spPr>
          <a:xfrm>
            <a:off x="-1105614" y="4756775"/>
            <a:ext cx="5361132" cy="319088"/>
          </a:xfrm>
          <a:prstGeom prst="rect">
            <a:avLst/>
          </a:prstGeom>
          <a:noFill/>
          <a:ln>
            <a:noFill/>
          </a:ln>
        </p:spPr>
      </p:pic>
      <p:pic>
        <p:nvPicPr>
          <p:cNvPr id="51" name="Google Shape;51;p58"/>
          <p:cNvPicPr preferRelativeResize="0"/>
          <p:nvPr/>
        </p:nvPicPr>
        <p:blipFill rotWithShape="1">
          <a:blip r:embed="rId3">
            <a:alphaModFix/>
          </a:blip>
          <a:srcRect l="23902" t="14187" r="23990" b="14613"/>
          <a:stretch/>
        </p:blipFill>
        <p:spPr>
          <a:xfrm>
            <a:off x="4269030" y="4716162"/>
            <a:ext cx="283028" cy="386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52"/>
        <p:cNvGrpSpPr/>
        <p:nvPr/>
      </p:nvGrpSpPr>
      <p:grpSpPr>
        <a:xfrm>
          <a:off x="0" y="0"/>
          <a:ext cx="0" cy="0"/>
          <a:chOff x="0" y="0"/>
          <a:chExt cx="0" cy="0"/>
        </a:xfrm>
      </p:grpSpPr>
      <p:sp>
        <p:nvSpPr>
          <p:cNvPr id="53" name="Google Shape;53;p52"/>
          <p:cNvSpPr txBox="1">
            <a:spLocks noGrp="1"/>
          </p:cNvSpPr>
          <p:nvPr>
            <p:ph type="title"/>
          </p:nvPr>
        </p:nvSpPr>
        <p:spPr>
          <a:xfrm>
            <a:off x="570047" y="99390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solidFill>
                  <a:srgbClr val="855309"/>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4" name="Google Shape;54;p52"/>
          <p:cNvSpPr txBox="1">
            <a:spLocks noGrp="1"/>
          </p:cNvSpPr>
          <p:nvPr>
            <p:ph type="subTitle" idx="1"/>
          </p:nvPr>
        </p:nvSpPr>
        <p:spPr>
          <a:xfrm>
            <a:off x="614775" y="2564775"/>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
        <p:nvSpPr>
          <p:cNvPr id="55" name="Google Shape;55;p5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6" name="Google Shape;56;p52"/>
          <p:cNvCxnSpPr/>
          <p:nvPr/>
        </p:nvCxnSpPr>
        <p:spPr>
          <a:xfrm>
            <a:off x="678525" y="2060575"/>
            <a:ext cx="676200" cy="0"/>
          </a:xfrm>
          <a:prstGeom prst="straightConnector1">
            <a:avLst/>
          </a:prstGeom>
          <a:noFill/>
          <a:ln w="76200" cap="flat" cmpd="sng">
            <a:solidFill>
              <a:schemeClr val="accent1"/>
            </a:solidFill>
            <a:prstDash val="solid"/>
            <a:round/>
            <a:headEnd type="none" w="sm" len="sm"/>
            <a:tailEnd type="none" w="sm" len="sm"/>
          </a:ln>
        </p:spPr>
      </p:cxnSp>
      <p:pic>
        <p:nvPicPr>
          <p:cNvPr id="57" name="Google Shape;57;p52"/>
          <p:cNvPicPr preferRelativeResize="0"/>
          <p:nvPr/>
        </p:nvPicPr>
        <p:blipFill rotWithShape="1">
          <a:blip r:embed="rId2">
            <a:alphaModFix/>
          </a:blip>
          <a:srcRect/>
          <a:stretch/>
        </p:blipFill>
        <p:spPr>
          <a:xfrm>
            <a:off x="7947266" y="4415224"/>
            <a:ext cx="755300" cy="755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58"/>
        <p:cNvGrpSpPr/>
        <p:nvPr/>
      </p:nvGrpSpPr>
      <p:grpSpPr>
        <a:xfrm>
          <a:off x="0" y="0"/>
          <a:ext cx="0" cy="0"/>
          <a:chOff x="0" y="0"/>
          <a:chExt cx="0" cy="0"/>
        </a:xfrm>
      </p:grpSpPr>
      <p:sp>
        <p:nvSpPr>
          <p:cNvPr id="59" name="Google Shape;59;p53"/>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3"/>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3"/>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3"/>
          <p:cNvSpPr txBox="1">
            <a:spLocks noGrp="1"/>
          </p:cNvSpPr>
          <p:nvPr>
            <p:ph type="title"/>
          </p:nvPr>
        </p:nvSpPr>
        <p:spPr>
          <a:xfrm>
            <a:off x="2675900" y="1220035"/>
            <a:ext cx="3926100" cy="4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solidFill>
                  <a:srgbClr val="855309"/>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3" name="Google Shape;63;p53"/>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64"/>
        <p:cNvGrpSpPr/>
        <p:nvPr/>
      </p:nvGrpSpPr>
      <p:grpSpPr>
        <a:xfrm>
          <a:off x="0" y="0"/>
          <a:ext cx="0" cy="0"/>
          <a:chOff x="0" y="0"/>
          <a:chExt cx="0" cy="0"/>
        </a:xfrm>
      </p:grpSpPr>
      <p:sp>
        <p:nvSpPr>
          <p:cNvPr id="65" name="Google Shape;65;p54"/>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sp>
        <p:nvSpPr>
          <p:cNvPr id="66" name="Google Shape;66;p54"/>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3000" b="1">
                <a:solidFill>
                  <a:schemeClr val="lt2"/>
                </a:solidFill>
                <a:latin typeface="Ubuntu"/>
                <a:ea typeface="Ubuntu"/>
                <a:cs typeface="Ubuntu"/>
                <a:sym typeface="Ubuntu"/>
              </a:defRPr>
            </a:lvl1pPr>
            <a:lvl2pPr lvl="1" algn="l">
              <a:lnSpc>
                <a:spcPct val="100000"/>
              </a:lnSpc>
              <a:spcBef>
                <a:spcPts val="0"/>
              </a:spcBef>
              <a:spcAft>
                <a:spcPts val="0"/>
              </a:spcAft>
              <a:buSzPts val="1400"/>
              <a:buNone/>
              <a:defRPr b="1">
                <a:solidFill>
                  <a:schemeClr val="dk1"/>
                </a:solidFill>
                <a:latin typeface="Arvo"/>
                <a:ea typeface="Arvo"/>
                <a:cs typeface="Arvo"/>
                <a:sym typeface="Arvo"/>
              </a:defRPr>
            </a:lvl2pPr>
            <a:lvl3pPr lvl="2" algn="l">
              <a:lnSpc>
                <a:spcPct val="100000"/>
              </a:lnSpc>
              <a:spcBef>
                <a:spcPts val="0"/>
              </a:spcBef>
              <a:spcAft>
                <a:spcPts val="0"/>
              </a:spcAft>
              <a:buSzPts val="1300"/>
              <a:buNone/>
              <a:defRPr b="1">
                <a:solidFill>
                  <a:schemeClr val="dk1"/>
                </a:solidFill>
                <a:latin typeface="Arvo"/>
                <a:ea typeface="Arvo"/>
                <a:cs typeface="Arvo"/>
                <a:sym typeface="Arvo"/>
              </a:defRPr>
            </a:lvl3pPr>
            <a:lvl4pPr lvl="3" algn="l">
              <a:lnSpc>
                <a:spcPct val="100000"/>
              </a:lnSpc>
              <a:spcBef>
                <a:spcPts val="0"/>
              </a:spcBef>
              <a:spcAft>
                <a:spcPts val="0"/>
              </a:spcAft>
              <a:buSzPts val="1300"/>
              <a:buNone/>
              <a:defRPr b="1">
                <a:solidFill>
                  <a:schemeClr val="dk1"/>
                </a:solidFill>
                <a:latin typeface="Arvo"/>
                <a:ea typeface="Arvo"/>
                <a:cs typeface="Arvo"/>
                <a:sym typeface="Arvo"/>
              </a:defRPr>
            </a:lvl4pPr>
            <a:lvl5pPr lvl="4" algn="l">
              <a:lnSpc>
                <a:spcPct val="100000"/>
              </a:lnSpc>
              <a:spcBef>
                <a:spcPts val="0"/>
              </a:spcBef>
              <a:spcAft>
                <a:spcPts val="0"/>
              </a:spcAft>
              <a:buSzPts val="1200"/>
              <a:buNone/>
              <a:defRPr b="1">
                <a:solidFill>
                  <a:schemeClr val="dk1"/>
                </a:solidFill>
                <a:latin typeface="Arvo"/>
                <a:ea typeface="Arvo"/>
                <a:cs typeface="Arvo"/>
                <a:sym typeface="Arvo"/>
              </a:defRPr>
            </a:lvl5pPr>
            <a:lvl6pPr lvl="5" algn="l">
              <a:lnSpc>
                <a:spcPct val="100000"/>
              </a:lnSpc>
              <a:spcBef>
                <a:spcPts val="0"/>
              </a:spcBef>
              <a:spcAft>
                <a:spcPts val="0"/>
              </a:spcAft>
              <a:buSzPts val="1200"/>
              <a:buNone/>
              <a:defRPr b="1">
                <a:solidFill>
                  <a:schemeClr val="dk1"/>
                </a:solidFill>
                <a:latin typeface="Arvo"/>
                <a:ea typeface="Arvo"/>
                <a:cs typeface="Arvo"/>
                <a:sym typeface="Arvo"/>
              </a:defRPr>
            </a:lvl6pPr>
            <a:lvl7pPr lvl="6" algn="l">
              <a:lnSpc>
                <a:spcPct val="100000"/>
              </a:lnSpc>
              <a:spcBef>
                <a:spcPts val="0"/>
              </a:spcBef>
              <a:spcAft>
                <a:spcPts val="0"/>
              </a:spcAft>
              <a:buSzPts val="1100"/>
              <a:buNone/>
              <a:defRPr b="1">
                <a:solidFill>
                  <a:schemeClr val="dk1"/>
                </a:solidFill>
                <a:latin typeface="Arvo"/>
                <a:ea typeface="Arvo"/>
                <a:cs typeface="Arvo"/>
                <a:sym typeface="Arvo"/>
              </a:defRPr>
            </a:lvl7pPr>
            <a:lvl8pPr lvl="7" algn="l">
              <a:lnSpc>
                <a:spcPct val="100000"/>
              </a:lnSpc>
              <a:spcBef>
                <a:spcPts val="0"/>
              </a:spcBef>
              <a:spcAft>
                <a:spcPts val="0"/>
              </a:spcAft>
              <a:buSzPts val="1100"/>
              <a:buNone/>
              <a:defRPr b="1">
                <a:solidFill>
                  <a:schemeClr val="dk1"/>
                </a:solidFill>
                <a:latin typeface="Arvo"/>
                <a:ea typeface="Arvo"/>
                <a:cs typeface="Arvo"/>
                <a:sym typeface="Arvo"/>
              </a:defRPr>
            </a:lvl8pPr>
            <a:lvl9pPr lvl="8" algn="l">
              <a:lnSpc>
                <a:spcPct val="100000"/>
              </a:lnSpc>
              <a:spcBef>
                <a:spcPts val="0"/>
              </a:spcBef>
              <a:spcAft>
                <a:spcPts val="0"/>
              </a:spcAft>
              <a:buSzPts val="1000"/>
              <a:buNone/>
              <a:defRPr b="1">
                <a:solidFill>
                  <a:schemeClr val="dk1"/>
                </a:solidFill>
                <a:latin typeface="Arvo"/>
                <a:ea typeface="Arvo"/>
                <a:cs typeface="Arvo"/>
                <a:sym typeface="Arvo"/>
              </a:defRPr>
            </a:lvl9pPr>
          </a:lstStyle>
          <a:p>
            <a:endParaRPr/>
          </a:p>
        </p:txBody>
      </p:sp>
      <p:sp>
        <p:nvSpPr>
          <p:cNvPr id="67" name="Google Shape;67;p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8" name="Google Shape;68;p54"/>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9"/>
        <p:cNvGrpSpPr/>
        <p:nvPr/>
      </p:nvGrpSpPr>
      <p:grpSpPr>
        <a:xfrm>
          <a:off x="0" y="0"/>
          <a:ext cx="0" cy="0"/>
          <a:chOff x="0" y="0"/>
          <a:chExt cx="0" cy="0"/>
        </a:xfrm>
      </p:grpSpPr>
      <p:sp>
        <p:nvSpPr>
          <p:cNvPr id="70" name="Google Shape;70;p57"/>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 name="Google Shape;71;p57"/>
          <p:cNvCxnSpPr/>
          <p:nvPr/>
        </p:nvCxnSpPr>
        <p:spPr>
          <a:xfrm>
            <a:off x="4550550" y="1941425"/>
            <a:ext cx="0" cy="1927500"/>
          </a:xfrm>
          <a:prstGeom prst="straightConnector1">
            <a:avLst/>
          </a:prstGeom>
          <a:noFill/>
          <a:ln w="38100" cap="flat" cmpd="sng">
            <a:solidFill>
              <a:schemeClr val="accent1"/>
            </a:solidFill>
            <a:prstDash val="solid"/>
            <a:round/>
            <a:headEnd type="none" w="sm" len="sm"/>
            <a:tailEnd type="none" w="sm" len="sm"/>
          </a:ln>
        </p:spPr>
      </p:cxnSp>
      <p:sp>
        <p:nvSpPr>
          <p:cNvPr id="72" name="Google Shape;72;p5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3" name="Google Shape;73;p57"/>
          <p:cNvSpPr txBox="1">
            <a:spLocks noGrp="1"/>
          </p:cNvSpPr>
          <p:nvPr>
            <p:ph type="ctrTitle"/>
          </p:nvPr>
        </p:nvSpPr>
        <p:spPr>
          <a:xfrm>
            <a:off x="1113228" y="1571550"/>
            <a:ext cx="31695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800"/>
              <a:buNone/>
              <a:defRPr sz="1800">
                <a:solidFill>
                  <a:srgbClr val="855309"/>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4" name="Google Shape;74;p57"/>
          <p:cNvSpPr txBox="1">
            <a:spLocks noGrp="1"/>
          </p:cNvSpPr>
          <p:nvPr>
            <p:ph type="subTitle" idx="1"/>
          </p:nvPr>
        </p:nvSpPr>
        <p:spPr>
          <a:xfrm>
            <a:off x="1113229" y="2177000"/>
            <a:ext cx="31014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5" name="Google Shape;75;p57"/>
          <p:cNvSpPr txBox="1">
            <a:spLocks noGrp="1"/>
          </p:cNvSpPr>
          <p:nvPr>
            <p:ph type="ctrTitle" idx="2"/>
          </p:nvPr>
        </p:nvSpPr>
        <p:spPr>
          <a:xfrm>
            <a:off x="4818378" y="1571550"/>
            <a:ext cx="3169500" cy="6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1800"/>
              <a:buNone/>
              <a:defRPr sz="1800">
                <a:solidFill>
                  <a:srgbClr val="855309"/>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6" name="Google Shape;76;p57"/>
          <p:cNvSpPr txBox="1">
            <a:spLocks noGrp="1"/>
          </p:cNvSpPr>
          <p:nvPr>
            <p:ph type="subTitle" idx="3"/>
          </p:nvPr>
        </p:nvSpPr>
        <p:spPr>
          <a:xfrm>
            <a:off x="4818379" y="2177000"/>
            <a:ext cx="3101400" cy="111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7" name="Google Shape;77;p57"/>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solidFill>
                  <a:srgbClr val="855309"/>
                </a:solidFill>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pic>
        <p:nvPicPr>
          <p:cNvPr id="78" name="Google Shape;78;p57"/>
          <p:cNvPicPr preferRelativeResize="0"/>
          <p:nvPr/>
        </p:nvPicPr>
        <p:blipFill rotWithShape="1">
          <a:blip r:embed="rId2">
            <a:alphaModFix/>
          </a:blip>
          <a:srcRect l="17882"/>
          <a:stretch/>
        </p:blipFill>
        <p:spPr>
          <a:xfrm>
            <a:off x="-9009" y="4756775"/>
            <a:ext cx="7508890" cy="319088"/>
          </a:xfrm>
          <a:prstGeom prst="rect">
            <a:avLst/>
          </a:prstGeom>
          <a:noFill/>
          <a:ln>
            <a:noFill/>
          </a:ln>
        </p:spPr>
      </p:pic>
      <p:pic>
        <p:nvPicPr>
          <p:cNvPr id="79" name="Google Shape;79;p57"/>
          <p:cNvPicPr preferRelativeResize="0"/>
          <p:nvPr/>
        </p:nvPicPr>
        <p:blipFill rotWithShape="1">
          <a:blip r:embed="rId3">
            <a:alphaModFix/>
          </a:blip>
          <a:srcRect l="23902" t="14187" r="23990" b="14613"/>
          <a:stretch/>
        </p:blipFill>
        <p:spPr>
          <a:xfrm>
            <a:off x="7508889" y="4716162"/>
            <a:ext cx="283028" cy="3867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Ubuntu"/>
              <a:buNone/>
              <a:defRPr sz="24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2pPr>
            <a:lvl3pPr marR="0" lvl="2"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3pPr>
            <a:lvl4pPr marR="0" lvl="3"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4pPr>
            <a:lvl5pPr marR="0" lvl="4"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5pPr>
            <a:lvl6pPr marR="0" lvl="5"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6pPr>
            <a:lvl7pPr marR="0" lvl="6"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7pPr>
            <a:lvl8pPr marR="0" lvl="7"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8pPr>
            <a:lvl9pPr marR="0" lvl="8" algn="l" rtl="0">
              <a:lnSpc>
                <a:spcPct val="100000"/>
              </a:lnSpc>
              <a:spcBef>
                <a:spcPts val="0"/>
              </a:spcBef>
              <a:spcAft>
                <a:spcPts val="0"/>
              </a:spcAft>
              <a:buClr>
                <a:schemeClr val="dk1"/>
              </a:buClr>
              <a:buSzPts val="2400"/>
              <a:buFont typeface="Arvo"/>
              <a:buNone/>
              <a:defRPr sz="2400" b="0" i="0" u="none" strike="noStrike" cap="none">
                <a:solidFill>
                  <a:schemeClr val="dk1"/>
                </a:solidFill>
                <a:latin typeface="Arvo"/>
                <a:ea typeface="Arvo"/>
                <a:cs typeface="Arvo"/>
                <a:sym typeface="Arvo"/>
              </a:defRPr>
            </a:lvl9pPr>
          </a:lstStyle>
          <a:p>
            <a:endParaRPr/>
          </a:p>
        </p:txBody>
      </p:sp>
      <p:sp>
        <p:nvSpPr>
          <p:cNvPr id="7" name="Google Shape;7;p4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Ubuntu Light"/>
              <a:buChar char="●"/>
              <a:defRPr sz="1400" b="0" i="0" u="none" strike="noStrike" cap="none">
                <a:solidFill>
                  <a:schemeClr val="lt2"/>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Char char="○"/>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Char char="■"/>
              <a:defRPr sz="1000" b="0" i="0" u="none" strike="noStrike" cap="none">
                <a:solidFill>
                  <a:schemeClr val="lt2"/>
                </a:solidFill>
                <a:latin typeface="Ubuntu Light"/>
                <a:ea typeface="Ubuntu Light"/>
                <a:cs typeface="Ubuntu Light"/>
                <a:sym typeface="Ubuntu Light"/>
              </a:defRPr>
            </a:lvl9pPr>
          </a:lstStyle>
          <a:p>
            <a:endParaRPr/>
          </a:p>
        </p:txBody>
      </p:sp>
      <p:sp>
        <p:nvSpPr>
          <p:cNvPr id="8" name="Google Shape;8;p4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206"/>
        <p:cNvGrpSpPr/>
        <p:nvPr/>
      </p:nvGrpSpPr>
      <p:grpSpPr>
        <a:xfrm>
          <a:off x="0" y="0"/>
          <a:ext cx="0" cy="0"/>
          <a:chOff x="0" y="0"/>
          <a:chExt cx="0" cy="0"/>
        </a:xfrm>
      </p:grpSpPr>
      <p:sp>
        <p:nvSpPr>
          <p:cNvPr id="207" name="Google Shape;207;p7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208" name="Google Shape;208;p7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1pPr>
            <a:lvl2pPr marL="914400" marR="0" lvl="1"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2pPr>
            <a:lvl3pPr marL="1371600" marR="0" lvl="2"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3pPr>
            <a:lvl4pPr marL="1828800" marR="0" lvl="3"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4pPr>
            <a:lvl5pPr marL="2286000" marR="0" lvl="4"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5pPr>
            <a:lvl6pPr marL="2743200" marR="0" lvl="5"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6pPr>
            <a:lvl7pPr marL="3200400" marR="0" lvl="6"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7pPr>
            <a:lvl8pPr marL="3657600" marR="0" lvl="7"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8pPr>
            <a:lvl9pPr marL="4114800" marR="0" lvl="8" indent="-304800" algn="l" rtl="0">
              <a:lnSpc>
                <a:spcPct val="115000"/>
              </a:lnSpc>
              <a:spcBef>
                <a:spcPts val="0"/>
              </a:spcBef>
              <a:spcAft>
                <a:spcPts val="0"/>
              </a:spcAft>
              <a:buClr>
                <a:srgbClr val="435D74"/>
              </a:buClr>
              <a:buSzPts val="1200"/>
              <a:buFont typeface="Proxima Nova"/>
              <a:buChar char="■"/>
              <a:defRPr sz="1200" b="0" i="0" u="none" strike="noStrike" cap="none">
                <a:solidFill>
                  <a:srgbClr val="435D74"/>
                </a:solidFill>
                <a:latin typeface="Proxima Nova"/>
                <a:ea typeface="Proxima Nova"/>
                <a:cs typeface="Proxima Nova"/>
                <a:sym typeface="Proxima Nova"/>
              </a:defRPr>
            </a:lvl9pPr>
          </a:lstStyle>
          <a:p>
            <a:endParaRPr/>
          </a:p>
        </p:txBody>
      </p:sp>
      <p:sp>
        <p:nvSpPr>
          <p:cNvPr id="209" name="Google Shape;209;p7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1"/>
        <p:cNvGrpSpPr/>
        <p:nvPr/>
      </p:nvGrpSpPr>
      <p:grpSpPr>
        <a:xfrm>
          <a:off x="0" y="0"/>
          <a:ext cx="0" cy="0"/>
          <a:chOff x="0" y="0"/>
          <a:chExt cx="0" cy="0"/>
        </a:xfrm>
      </p:grpSpPr>
      <p:sp>
        <p:nvSpPr>
          <p:cNvPr id="212" name="Google Shape;212;p7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213" name="Google Shape;213;p7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67.xml"/><Relationship Id="rId1" Type="http://schemas.openxmlformats.org/officeDocument/2006/relationships/slideLayout" Target="../slideLayouts/slideLayout27.xml"/><Relationship Id="rId4" Type="http://schemas.openxmlformats.org/officeDocument/2006/relationships/hyperlink" Target="https://slidesgo.com/faqs"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42.gif"/><Relationship Id="rId2" Type="http://schemas.openxmlformats.org/officeDocument/2006/relationships/notesSlide" Target="../notesSlides/notesSlide69.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4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40.gif"/><Relationship Id="rId4" Type="http://schemas.openxmlformats.org/officeDocument/2006/relationships/image" Target="../media/image38.gif"/><Relationship Id="rId9" Type="http://schemas.openxmlformats.org/officeDocument/2006/relationships/image" Target="../media/image39.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
          <p:cNvSpPr txBox="1">
            <a:spLocks noGrp="1"/>
          </p:cNvSpPr>
          <p:nvPr>
            <p:ph type="ctrTitle"/>
          </p:nvPr>
        </p:nvSpPr>
        <p:spPr>
          <a:xfrm>
            <a:off x="981550" y="1856275"/>
            <a:ext cx="6157800" cy="1294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a:t>Graph DFS - BFS</a:t>
            </a:r>
            <a:endParaRPr/>
          </a:p>
          <a:p>
            <a:pPr marL="0" lvl="0" indent="0" algn="l" rtl="0">
              <a:lnSpc>
                <a:spcPct val="115000"/>
              </a:lnSpc>
              <a:spcBef>
                <a:spcPts val="0"/>
              </a:spcBef>
              <a:spcAft>
                <a:spcPts val="0"/>
              </a:spcAft>
              <a:buClr>
                <a:schemeClr val="dk1"/>
              </a:buClr>
              <a:buSzPts val="1100"/>
              <a:buFont typeface="Arial"/>
              <a:buNone/>
            </a:pPr>
            <a:r>
              <a:rPr lang="es"/>
              <a:t>Dijkstra Algoritması</a:t>
            </a:r>
            <a:endParaRPr/>
          </a:p>
        </p:txBody>
      </p:sp>
      <p:sp>
        <p:nvSpPr>
          <p:cNvPr id="220" name="Google Shape;220;p1"/>
          <p:cNvSpPr txBox="1"/>
          <p:nvPr/>
        </p:nvSpPr>
        <p:spPr>
          <a:xfrm>
            <a:off x="981550" y="1220000"/>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a:solidFill>
                  <a:schemeClr val="lt1"/>
                </a:solidFill>
                <a:latin typeface="Ubuntu Light"/>
                <a:ea typeface="Ubuntu Light"/>
                <a:cs typeface="Ubuntu Light"/>
                <a:sym typeface="Ubuntu Light"/>
              </a:rPr>
              <a:t>[TechThursday] Veri Yapıları ve Algoritmalar #1</a:t>
            </a:r>
            <a:endParaRPr sz="1800" b="0" i="0" u="none" strike="noStrike" cap="none">
              <a:solidFill>
                <a:schemeClr val="lt1"/>
              </a:solidFill>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f68d98a4a6_0_31"/>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Çeşitleri</a:t>
            </a:r>
            <a:endParaRPr/>
          </a:p>
        </p:txBody>
      </p:sp>
      <p:sp>
        <p:nvSpPr>
          <p:cNvPr id="286" name="Google Shape;286;g1f68d98a4a6_0_3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10</a:t>
            </a:fld>
            <a:endParaRPr>
              <a:solidFill>
                <a:srgbClr val="B7B7B7"/>
              </a:solidFill>
            </a:endParaRPr>
          </a:p>
        </p:txBody>
      </p:sp>
      <p:sp>
        <p:nvSpPr>
          <p:cNvPr id="287" name="Google Shape;287;g1f68d98a4a6_0_31"/>
          <p:cNvSpPr txBox="1"/>
          <p:nvPr/>
        </p:nvSpPr>
        <p:spPr>
          <a:xfrm>
            <a:off x="595875" y="2197550"/>
            <a:ext cx="3765900" cy="1877700"/>
          </a:xfrm>
          <a:prstGeom prst="rect">
            <a:avLst/>
          </a:prstGeom>
          <a:noFill/>
          <a:ln>
            <a:noFill/>
          </a:ln>
        </p:spPr>
        <p:txBody>
          <a:bodyPr spcFirstLastPara="1" wrap="square" lIns="91425" tIns="91425" rIns="91425" bIns="91425" anchor="t" anchorCtr="0">
            <a:noAutofit/>
          </a:bodyPr>
          <a:lstStyle/>
          <a:p>
            <a:pPr marL="457200" marR="25400" lvl="0" indent="-292100" algn="l" rtl="0">
              <a:lnSpc>
                <a:spcPct val="100000"/>
              </a:lnSpc>
              <a:spcBef>
                <a:spcPts val="150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Null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Trivial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Non-directed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Directed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Connected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Disconnected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Regular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Complete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Cycle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a:pPr>
            <a:r>
              <a:rPr lang="es" sz="1000">
                <a:solidFill>
                  <a:schemeClr val="dk1"/>
                </a:solidFill>
                <a:highlight>
                  <a:srgbClr val="FFFFFF"/>
                </a:highlight>
                <a:latin typeface="Ubuntu Light"/>
                <a:ea typeface="Ubuntu Light"/>
                <a:cs typeface="Ubuntu Light"/>
                <a:sym typeface="Ubuntu Light"/>
              </a:rPr>
              <a:t>Cyclic Graph</a:t>
            </a:r>
            <a:endParaRPr sz="1000">
              <a:solidFill>
                <a:schemeClr val="dk1"/>
              </a:solidFill>
              <a:highlight>
                <a:srgbClr val="FFFFFF"/>
              </a:highlight>
              <a:latin typeface="Ubuntu Light"/>
              <a:ea typeface="Ubuntu Light"/>
              <a:cs typeface="Ubuntu Light"/>
              <a:sym typeface="Ubuntu Light"/>
            </a:endParaRPr>
          </a:p>
        </p:txBody>
      </p:sp>
      <p:sp>
        <p:nvSpPr>
          <p:cNvPr id="288" name="Google Shape;288;g1f68d98a4a6_0_31" title="12"/>
          <p:cNvSpPr txBox="1"/>
          <p:nvPr/>
        </p:nvSpPr>
        <p:spPr>
          <a:xfrm>
            <a:off x="2697925" y="2197550"/>
            <a:ext cx="3000000" cy="1723800"/>
          </a:xfrm>
          <a:prstGeom prst="rect">
            <a:avLst/>
          </a:prstGeom>
          <a:noFill/>
          <a:ln>
            <a:noFill/>
          </a:ln>
        </p:spPr>
        <p:txBody>
          <a:bodyPr spcFirstLastPara="1" wrap="square" lIns="91425" tIns="91425" rIns="91425" bIns="91425" anchor="t" anchorCtr="0">
            <a:spAutoFit/>
          </a:bodyPr>
          <a:lstStyle/>
          <a:p>
            <a:pPr marL="457200" marR="25400" lvl="0" indent="-292100" algn="l" rtl="0">
              <a:spcBef>
                <a:spcPts val="150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Acyclic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Finite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Infinite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Bipartite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Planar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Simple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Multi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Pseudo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Euler Graph</a:t>
            </a:r>
            <a:endParaRPr sz="1000">
              <a:solidFill>
                <a:schemeClr val="dk1"/>
              </a:solidFill>
              <a:highlight>
                <a:srgbClr val="FFFFFF"/>
              </a:highlight>
              <a:latin typeface="Ubuntu Light"/>
              <a:ea typeface="Ubuntu Light"/>
              <a:cs typeface="Ubuntu Light"/>
              <a:sym typeface="Ubuntu Light"/>
            </a:endParaRPr>
          </a:p>
          <a:p>
            <a:pPr marL="457200" marR="25400" lvl="0" indent="-292100" algn="l" rtl="0">
              <a:lnSpc>
                <a:spcPct val="100000"/>
              </a:lnSpc>
              <a:spcBef>
                <a:spcPts val="0"/>
              </a:spcBef>
              <a:spcAft>
                <a:spcPts val="0"/>
              </a:spcAft>
              <a:buClr>
                <a:schemeClr val="dk1"/>
              </a:buClr>
              <a:buSzPts val="1000"/>
              <a:buFont typeface="Ubuntu Light"/>
              <a:buAutoNum type="arabicPeriod" startAt="11"/>
            </a:pPr>
            <a:r>
              <a:rPr lang="es" sz="1000">
                <a:solidFill>
                  <a:schemeClr val="dk1"/>
                </a:solidFill>
                <a:highlight>
                  <a:srgbClr val="FFFFFF"/>
                </a:highlight>
                <a:latin typeface="Ubuntu Light"/>
                <a:ea typeface="Ubuntu Light"/>
                <a:cs typeface="Ubuntu Light"/>
                <a:sym typeface="Ubuntu Light"/>
              </a:rPr>
              <a:t>Hamiltonian Graph</a:t>
            </a:r>
            <a:endParaRPr sz="1000">
              <a:solidFill>
                <a:schemeClr val="dk1"/>
              </a:solidFill>
              <a:highlight>
                <a:srgbClr val="FFFFFF"/>
              </a:highlight>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f68d98a4a6_0_107"/>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Çeşitleri</a:t>
            </a:r>
            <a:endParaRPr/>
          </a:p>
        </p:txBody>
      </p:sp>
      <p:sp>
        <p:nvSpPr>
          <p:cNvPr id="294" name="Google Shape;294;g1f68d98a4a6_0_10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11</a:t>
            </a:fld>
            <a:endParaRPr>
              <a:solidFill>
                <a:srgbClr val="B7B7B7"/>
              </a:solidFill>
            </a:endParaRPr>
          </a:p>
        </p:txBody>
      </p:sp>
      <p:pic>
        <p:nvPicPr>
          <p:cNvPr id="295" name="Google Shape;295;g1f68d98a4a6_0_107"/>
          <p:cNvPicPr preferRelativeResize="0"/>
          <p:nvPr/>
        </p:nvPicPr>
        <p:blipFill>
          <a:blip r:embed="rId3">
            <a:alphaModFix/>
          </a:blip>
          <a:stretch>
            <a:fillRect/>
          </a:stretch>
        </p:blipFill>
        <p:spPr>
          <a:xfrm>
            <a:off x="738575" y="1667860"/>
            <a:ext cx="4816581" cy="302068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f68d98a4a6_0_93"/>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Çeşitleri</a:t>
            </a:r>
            <a:endParaRPr/>
          </a:p>
        </p:txBody>
      </p:sp>
      <p:sp>
        <p:nvSpPr>
          <p:cNvPr id="301" name="Google Shape;301;g1f68d98a4a6_0_9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12</a:t>
            </a:fld>
            <a:endParaRPr>
              <a:solidFill>
                <a:srgbClr val="B7B7B7"/>
              </a:solidFill>
            </a:endParaRPr>
          </a:p>
        </p:txBody>
      </p:sp>
      <p:pic>
        <p:nvPicPr>
          <p:cNvPr id="302" name="Google Shape;302;g1f68d98a4a6_0_93"/>
          <p:cNvPicPr preferRelativeResize="0"/>
          <p:nvPr/>
        </p:nvPicPr>
        <p:blipFill>
          <a:blip r:embed="rId3">
            <a:alphaModFix/>
          </a:blip>
          <a:stretch>
            <a:fillRect/>
          </a:stretch>
        </p:blipFill>
        <p:spPr>
          <a:xfrm>
            <a:off x="626075" y="2099452"/>
            <a:ext cx="2984225" cy="2382850"/>
          </a:xfrm>
          <a:prstGeom prst="rect">
            <a:avLst/>
          </a:prstGeom>
          <a:noFill/>
          <a:ln>
            <a:noFill/>
          </a:ln>
        </p:spPr>
      </p:pic>
      <p:sp>
        <p:nvSpPr>
          <p:cNvPr id="303" name="Google Shape;303;g1f68d98a4a6_0_93"/>
          <p:cNvSpPr txBox="1"/>
          <p:nvPr/>
        </p:nvSpPr>
        <p:spPr>
          <a:xfrm>
            <a:off x="681675" y="1997325"/>
            <a:ext cx="27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finite graph</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f68d98a4a6_0_40"/>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Çeşitleri</a:t>
            </a:r>
            <a:endParaRPr/>
          </a:p>
        </p:txBody>
      </p:sp>
      <p:sp>
        <p:nvSpPr>
          <p:cNvPr id="309" name="Google Shape;309;g1f68d98a4a6_0_4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13</a:t>
            </a:fld>
            <a:endParaRPr>
              <a:solidFill>
                <a:srgbClr val="B7B7B7"/>
              </a:solidFill>
            </a:endParaRPr>
          </a:p>
        </p:txBody>
      </p:sp>
      <p:sp>
        <p:nvSpPr>
          <p:cNvPr id="310" name="Google Shape;310;g1f68d98a4a6_0_40"/>
          <p:cNvSpPr txBox="1"/>
          <p:nvPr/>
        </p:nvSpPr>
        <p:spPr>
          <a:xfrm>
            <a:off x="681675" y="1997325"/>
            <a:ext cx="27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simple graph</a:t>
            </a:r>
            <a:endParaRPr>
              <a:latin typeface="Ubuntu Light"/>
              <a:ea typeface="Ubuntu Light"/>
              <a:cs typeface="Ubuntu Light"/>
              <a:sym typeface="Ubuntu Light"/>
            </a:endParaRPr>
          </a:p>
        </p:txBody>
      </p:sp>
      <p:pic>
        <p:nvPicPr>
          <p:cNvPr id="311" name="Google Shape;311;g1f68d98a4a6_0_40"/>
          <p:cNvPicPr preferRelativeResize="0"/>
          <p:nvPr/>
        </p:nvPicPr>
        <p:blipFill>
          <a:blip r:embed="rId3">
            <a:alphaModFix/>
          </a:blip>
          <a:stretch>
            <a:fillRect/>
          </a:stretch>
        </p:blipFill>
        <p:spPr>
          <a:xfrm>
            <a:off x="681679" y="2512025"/>
            <a:ext cx="4641621" cy="185664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f68d98a4a6_0_48"/>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Çeşitleri</a:t>
            </a:r>
            <a:endParaRPr/>
          </a:p>
        </p:txBody>
      </p:sp>
      <p:sp>
        <p:nvSpPr>
          <p:cNvPr id="317" name="Google Shape;317;g1f68d98a4a6_0_4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14</a:t>
            </a:fld>
            <a:endParaRPr>
              <a:solidFill>
                <a:srgbClr val="B7B7B7"/>
              </a:solidFill>
            </a:endParaRPr>
          </a:p>
        </p:txBody>
      </p:sp>
      <p:sp>
        <p:nvSpPr>
          <p:cNvPr id="318" name="Google Shape;318;g1f68d98a4a6_0_48"/>
          <p:cNvSpPr txBox="1"/>
          <p:nvPr/>
        </p:nvSpPr>
        <p:spPr>
          <a:xfrm>
            <a:off x="681675" y="1997325"/>
            <a:ext cx="27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complete graph</a:t>
            </a:r>
            <a:endParaRPr>
              <a:latin typeface="Ubuntu Light"/>
              <a:ea typeface="Ubuntu Light"/>
              <a:cs typeface="Ubuntu Light"/>
              <a:sym typeface="Ubuntu Light"/>
            </a:endParaRPr>
          </a:p>
        </p:txBody>
      </p:sp>
      <p:pic>
        <p:nvPicPr>
          <p:cNvPr id="319" name="Google Shape;319;g1f68d98a4a6_0_48"/>
          <p:cNvPicPr preferRelativeResize="0"/>
          <p:nvPr/>
        </p:nvPicPr>
        <p:blipFill>
          <a:blip r:embed="rId3">
            <a:alphaModFix/>
          </a:blip>
          <a:stretch>
            <a:fillRect/>
          </a:stretch>
        </p:blipFill>
        <p:spPr>
          <a:xfrm>
            <a:off x="414575" y="2583275"/>
            <a:ext cx="3562350" cy="15240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f68d98a4a6_0_55"/>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Çeşitleri</a:t>
            </a:r>
            <a:endParaRPr/>
          </a:p>
        </p:txBody>
      </p:sp>
      <p:sp>
        <p:nvSpPr>
          <p:cNvPr id="325" name="Google Shape;325;g1f68d98a4a6_0_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15</a:t>
            </a:fld>
            <a:endParaRPr>
              <a:solidFill>
                <a:srgbClr val="B7B7B7"/>
              </a:solidFill>
            </a:endParaRPr>
          </a:p>
        </p:txBody>
      </p:sp>
      <p:sp>
        <p:nvSpPr>
          <p:cNvPr id="326" name="Google Shape;326;g1f68d98a4a6_0_55"/>
          <p:cNvSpPr txBox="1"/>
          <p:nvPr/>
        </p:nvSpPr>
        <p:spPr>
          <a:xfrm>
            <a:off x="668425" y="1820925"/>
            <a:ext cx="27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multi graph</a:t>
            </a:r>
            <a:endParaRPr>
              <a:latin typeface="Ubuntu Light"/>
              <a:ea typeface="Ubuntu Light"/>
              <a:cs typeface="Ubuntu Light"/>
              <a:sym typeface="Ubuntu Light"/>
            </a:endParaRPr>
          </a:p>
        </p:txBody>
      </p:sp>
      <p:pic>
        <p:nvPicPr>
          <p:cNvPr id="327" name="Google Shape;327;g1f68d98a4a6_0_55"/>
          <p:cNvPicPr preferRelativeResize="0"/>
          <p:nvPr/>
        </p:nvPicPr>
        <p:blipFill>
          <a:blip r:embed="rId3">
            <a:alphaModFix/>
          </a:blip>
          <a:stretch>
            <a:fillRect/>
          </a:stretch>
        </p:blipFill>
        <p:spPr>
          <a:xfrm>
            <a:off x="668413" y="2274375"/>
            <a:ext cx="3486825" cy="23888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f68d98a4a6_0_64"/>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Geliştirmesi</a:t>
            </a:r>
            <a:endParaRPr/>
          </a:p>
        </p:txBody>
      </p:sp>
      <p:sp>
        <p:nvSpPr>
          <p:cNvPr id="333" name="Google Shape;333;g1f68d98a4a6_0_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16</a:t>
            </a:fld>
            <a:endParaRPr>
              <a:solidFill>
                <a:srgbClr val="B7B7B7"/>
              </a:solidFill>
            </a:endParaRPr>
          </a:p>
        </p:txBody>
      </p:sp>
      <p:pic>
        <p:nvPicPr>
          <p:cNvPr id="334" name="Google Shape;334;g1f68d98a4a6_0_64"/>
          <p:cNvPicPr preferRelativeResize="0"/>
          <p:nvPr/>
        </p:nvPicPr>
        <p:blipFill>
          <a:blip r:embed="rId3">
            <a:alphaModFix/>
          </a:blip>
          <a:stretch>
            <a:fillRect/>
          </a:stretch>
        </p:blipFill>
        <p:spPr>
          <a:xfrm>
            <a:off x="652925" y="2354310"/>
            <a:ext cx="2695575" cy="1552575"/>
          </a:xfrm>
          <a:prstGeom prst="rect">
            <a:avLst/>
          </a:prstGeom>
          <a:noFill/>
          <a:ln>
            <a:noFill/>
          </a:ln>
        </p:spPr>
      </p:pic>
      <p:pic>
        <p:nvPicPr>
          <p:cNvPr id="335" name="Google Shape;335;g1f68d98a4a6_0_64"/>
          <p:cNvPicPr preferRelativeResize="0"/>
          <p:nvPr/>
        </p:nvPicPr>
        <p:blipFill>
          <a:blip r:embed="rId4">
            <a:alphaModFix/>
          </a:blip>
          <a:stretch>
            <a:fillRect/>
          </a:stretch>
        </p:blipFill>
        <p:spPr>
          <a:xfrm>
            <a:off x="4774229" y="1086725"/>
            <a:ext cx="2486025" cy="3648075"/>
          </a:xfrm>
          <a:prstGeom prst="rect">
            <a:avLst/>
          </a:prstGeom>
          <a:noFill/>
          <a:ln>
            <a:noFill/>
          </a:ln>
        </p:spPr>
      </p:pic>
      <p:cxnSp>
        <p:nvCxnSpPr>
          <p:cNvPr id="336" name="Google Shape;336;g1f68d98a4a6_0_64"/>
          <p:cNvCxnSpPr/>
          <p:nvPr/>
        </p:nvCxnSpPr>
        <p:spPr>
          <a:xfrm>
            <a:off x="3689600" y="3036525"/>
            <a:ext cx="777000" cy="0"/>
          </a:xfrm>
          <a:prstGeom prst="straightConnector1">
            <a:avLst/>
          </a:prstGeom>
          <a:noFill/>
          <a:ln w="9525" cap="flat" cmpd="sng">
            <a:solidFill>
              <a:schemeClr val="dk2"/>
            </a:solidFill>
            <a:prstDash val="solid"/>
            <a:round/>
            <a:headEnd type="none" w="med" len="med"/>
            <a:tailEnd type="triangle" w="med" len="med"/>
          </a:ln>
        </p:spPr>
      </p:cxnSp>
      <p:sp>
        <p:nvSpPr>
          <p:cNvPr id="337" name="Google Shape;337;g1f68d98a4a6_0_64"/>
          <p:cNvSpPr txBox="1"/>
          <p:nvPr/>
        </p:nvSpPr>
        <p:spPr>
          <a:xfrm>
            <a:off x="652925" y="1739925"/>
            <a:ext cx="2745600" cy="384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273239"/>
              </a:buClr>
              <a:buSzPts val="1300"/>
              <a:buFont typeface="Ubuntu Light"/>
              <a:buAutoNum type="arabicPeriod"/>
            </a:pPr>
            <a:r>
              <a:rPr lang="es" sz="1300">
                <a:solidFill>
                  <a:srgbClr val="273239"/>
                </a:solidFill>
                <a:highlight>
                  <a:srgbClr val="FFFFFF"/>
                </a:highlight>
                <a:latin typeface="Ubuntu Light"/>
                <a:ea typeface="Ubuntu Light"/>
                <a:cs typeface="Ubuntu Light"/>
                <a:sym typeface="Ubuntu Light"/>
              </a:rPr>
              <a:t>Adjacency Matrix</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f68d98a4a6_0_78"/>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 Geliştirmesi</a:t>
            </a:r>
            <a:endParaRPr/>
          </a:p>
        </p:txBody>
      </p:sp>
      <p:sp>
        <p:nvSpPr>
          <p:cNvPr id="343" name="Google Shape;343;g1f68d98a4a6_0_7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17</a:t>
            </a:fld>
            <a:endParaRPr>
              <a:solidFill>
                <a:srgbClr val="B7B7B7"/>
              </a:solidFill>
            </a:endParaRPr>
          </a:p>
        </p:txBody>
      </p:sp>
      <p:pic>
        <p:nvPicPr>
          <p:cNvPr id="344" name="Google Shape;344;g1f68d98a4a6_0_78"/>
          <p:cNvPicPr preferRelativeResize="0"/>
          <p:nvPr/>
        </p:nvPicPr>
        <p:blipFill>
          <a:blip r:embed="rId3">
            <a:alphaModFix/>
          </a:blip>
          <a:stretch>
            <a:fillRect/>
          </a:stretch>
        </p:blipFill>
        <p:spPr>
          <a:xfrm>
            <a:off x="652925" y="2354310"/>
            <a:ext cx="2695575" cy="1552575"/>
          </a:xfrm>
          <a:prstGeom prst="rect">
            <a:avLst/>
          </a:prstGeom>
          <a:noFill/>
          <a:ln>
            <a:noFill/>
          </a:ln>
        </p:spPr>
      </p:pic>
      <p:cxnSp>
        <p:nvCxnSpPr>
          <p:cNvPr id="345" name="Google Shape;345;g1f68d98a4a6_0_78"/>
          <p:cNvCxnSpPr/>
          <p:nvPr/>
        </p:nvCxnSpPr>
        <p:spPr>
          <a:xfrm>
            <a:off x="3689600" y="3036525"/>
            <a:ext cx="777000" cy="0"/>
          </a:xfrm>
          <a:prstGeom prst="straightConnector1">
            <a:avLst/>
          </a:prstGeom>
          <a:noFill/>
          <a:ln w="9525" cap="flat" cmpd="sng">
            <a:solidFill>
              <a:schemeClr val="dk2"/>
            </a:solidFill>
            <a:prstDash val="solid"/>
            <a:round/>
            <a:headEnd type="none" w="med" len="med"/>
            <a:tailEnd type="triangle" w="med" len="med"/>
          </a:ln>
        </p:spPr>
      </p:cxnSp>
      <p:sp>
        <p:nvSpPr>
          <p:cNvPr id="346" name="Google Shape;346;g1f68d98a4a6_0_78"/>
          <p:cNvSpPr txBox="1"/>
          <p:nvPr/>
        </p:nvSpPr>
        <p:spPr>
          <a:xfrm>
            <a:off x="652925" y="1739925"/>
            <a:ext cx="2745600" cy="384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273239"/>
              </a:buClr>
              <a:buSzPts val="1300"/>
              <a:buFont typeface="Ubuntu Light"/>
              <a:buAutoNum type="arabicPeriod"/>
            </a:pPr>
            <a:r>
              <a:rPr lang="es" sz="1300">
                <a:solidFill>
                  <a:srgbClr val="273239"/>
                </a:solidFill>
                <a:highlight>
                  <a:srgbClr val="FFFFFF"/>
                </a:highlight>
                <a:latin typeface="Ubuntu Light"/>
                <a:ea typeface="Ubuntu Light"/>
                <a:cs typeface="Ubuntu Light"/>
                <a:sym typeface="Ubuntu Light"/>
              </a:rPr>
              <a:t>Adjacency List</a:t>
            </a:r>
            <a:endParaRPr>
              <a:latin typeface="Ubuntu Light"/>
              <a:ea typeface="Ubuntu Light"/>
              <a:cs typeface="Ubuntu Light"/>
              <a:sym typeface="Ubuntu Light"/>
            </a:endParaRPr>
          </a:p>
        </p:txBody>
      </p:sp>
      <p:pic>
        <p:nvPicPr>
          <p:cNvPr id="347" name="Google Shape;347;g1f68d98a4a6_0_78"/>
          <p:cNvPicPr preferRelativeResize="0"/>
          <p:nvPr/>
        </p:nvPicPr>
        <p:blipFill>
          <a:blip r:embed="rId4">
            <a:alphaModFix/>
          </a:blip>
          <a:stretch>
            <a:fillRect/>
          </a:stretch>
        </p:blipFill>
        <p:spPr>
          <a:xfrm>
            <a:off x="4973875" y="2280275"/>
            <a:ext cx="3869750" cy="1512475"/>
          </a:xfrm>
          <a:prstGeom prst="rect">
            <a:avLst/>
          </a:prstGeom>
          <a:noFill/>
          <a:ln>
            <a:noFill/>
          </a:ln>
        </p:spPr>
      </p:pic>
      <p:sp>
        <p:nvSpPr>
          <p:cNvPr id="348" name="Google Shape;348;g1f68d98a4a6_0_78"/>
          <p:cNvSpPr txBox="1"/>
          <p:nvPr/>
        </p:nvSpPr>
        <p:spPr>
          <a:xfrm>
            <a:off x="5712475" y="1558350"/>
            <a:ext cx="274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Linked List&lt;arr[]&gt;</a:t>
            </a: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ArrayList&lt;ArrayList&gt;&gt;</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f68d98a4a6_0_89"/>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Graph DFS Algoritması</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f7208a4972_0_2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19</a:t>
            </a:fld>
            <a:endParaRPr/>
          </a:p>
        </p:txBody>
      </p:sp>
      <p:pic>
        <p:nvPicPr>
          <p:cNvPr id="359" name="Google Shape;359;g1f7208a4972_0_22"/>
          <p:cNvPicPr preferRelativeResize="0"/>
          <p:nvPr/>
        </p:nvPicPr>
        <p:blipFill>
          <a:blip r:embed="rId3">
            <a:alphaModFix/>
          </a:blip>
          <a:stretch>
            <a:fillRect/>
          </a:stretch>
        </p:blipFill>
        <p:spPr>
          <a:xfrm>
            <a:off x="152401" y="1106623"/>
            <a:ext cx="8839198" cy="293025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
          <p:cNvSpPr txBox="1">
            <a:spLocks noGrp="1"/>
          </p:cNvSpPr>
          <p:nvPr>
            <p:ph type="title"/>
          </p:nvPr>
        </p:nvSpPr>
        <p:spPr>
          <a:xfrm>
            <a:off x="4698275" y="189950"/>
            <a:ext cx="5311200" cy="1114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400"/>
              <a:buNone/>
            </a:pPr>
            <a:r>
              <a:rPr lang="es"/>
              <a:t>Contents</a:t>
            </a:r>
            <a:endParaRPr/>
          </a:p>
        </p:txBody>
      </p:sp>
      <p:sp>
        <p:nvSpPr>
          <p:cNvPr id="226" name="Google Shape;226;p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a:t>
            </a:fld>
            <a:endParaRPr/>
          </a:p>
        </p:txBody>
      </p:sp>
      <p:sp>
        <p:nvSpPr>
          <p:cNvPr id="227" name="Google Shape;227;p2"/>
          <p:cNvSpPr txBox="1">
            <a:spLocks noGrp="1"/>
          </p:cNvSpPr>
          <p:nvPr>
            <p:ph type="title" idx="2"/>
          </p:nvPr>
        </p:nvSpPr>
        <p:spPr>
          <a:xfrm>
            <a:off x="4696225" y="1624470"/>
            <a:ext cx="5311200" cy="423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
              <a:t>Stack, Queue ve Graph Veri Yapısı</a:t>
            </a:r>
            <a:endParaRPr/>
          </a:p>
        </p:txBody>
      </p:sp>
      <p:sp>
        <p:nvSpPr>
          <p:cNvPr id="228" name="Google Shape;228;p2"/>
          <p:cNvSpPr txBox="1">
            <a:spLocks noGrp="1"/>
          </p:cNvSpPr>
          <p:nvPr>
            <p:ph type="title" idx="4"/>
          </p:nvPr>
        </p:nvSpPr>
        <p:spPr>
          <a:xfrm>
            <a:off x="4698275" y="2489063"/>
            <a:ext cx="5311200" cy="68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
              <a:t>Graph DFS ve BFS</a:t>
            </a:r>
            <a:endParaRPr/>
          </a:p>
        </p:txBody>
      </p:sp>
      <p:sp>
        <p:nvSpPr>
          <p:cNvPr id="229" name="Google Shape;229;p2"/>
          <p:cNvSpPr txBox="1">
            <a:spLocks noGrp="1"/>
          </p:cNvSpPr>
          <p:nvPr>
            <p:ph type="title" idx="6"/>
          </p:nvPr>
        </p:nvSpPr>
        <p:spPr>
          <a:xfrm>
            <a:off x="4696225" y="3612879"/>
            <a:ext cx="5311200" cy="682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
              <a:t>Dijkstra Algoritması</a:t>
            </a:r>
            <a:endParaRPr/>
          </a:p>
        </p:txBody>
      </p:sp>
      <p:sp>
        <p:nvSpPr>
          <p:cNvPr id="230" name="Google Shape;230;p2"/>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s"/>
              <a:t>1</a:t>
            </a:r>
            <a:endParaRPr/>
          </a:p>
        </p:txBody>
      </p:sp>
      <p:sp>
        <p:nvSpPr>
          <p:cNvPr id="231" name="Google Shape;231;p2"/>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s"/>
              <a:t>2</a:t>
            </a:r>
            <a:endParaRPr/>
          </a:p>
        </p:txBody>
      </p:sp>
      <p:sp>
        <p:nvSpPr>
          <p:cNvPr id="232" name="Google Shape;232;p2"/>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s"/>
              <a:t>3</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f7208a4972_0_3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20</a:t>
            </a:fld>
            <a:endParaRPr/>
          </a:p>
        </p:txBody>
      </p:sp>
      <p:pic>
        <p:nvPicPr>
          <p:cNvPr id="365" name="Google Shape;365;g1f7208a4972_0_31"/>
          <p:cNvPicPr preferRelativeResize="0"/>
          <p:nvPr/>
        </p:nvPicPr>
        <p:blipFill>
          <a:blip r:embed="rId3">
            <a:alphaModFix/>
          </a:blip>
          <a:stretch>
            <a:fillRect/>
          </a:stretch>
        </p:blipFill>
        <p:spPr>
          <a:xfrm>
            <a:off x="152401" y="1106623"/>
            <a:ext cx="8839198" cy="293025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f7208a4972_0_4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21</a:t>
            </a:fld>
            <a:endParaRPr/>
          </a:p>
        </p:txBody>
      </p:sp>
      <p:pic>
        <p:nvPicPr>
          <p:cNvPr id="371" name="Google Shape;371;g1f7208a4972_0_42"/>
          <p:cNvPicPr preferRelativeResize="0"/>
          <p:nvPr/>
        </p:nvPicPr>
        <p:blipFill>
          <a:blip r:embed="rId3">
            <a:alphaModFix/>
          </a:blip>
          <a:stretch>
            <a:fillRect/>
          </a:stretch>
        </p:blipFill>
        <p:spPr>
          <a:xfrm>
            <a:off x="152401" y="1106623"/>
            <a:ext cx="8839198" cy="293025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1f7208a4972_0_4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22</a:t>
            </a:fld>
            <a:endParaRPr/>
          </a:p>
        </p:txBody>
      </p:sp>
      <p:pic>
        <p:nvPicPr>
          <p:cNvPr id="377" name="Google Shape;377;g1f7208a4972_0_48"/>
          <p:cNvPicPr preferRelativeResize="0"/>
          <p:nvPr/>
        </p:nvPicPr>
        <p:blipFill>
          <a:blip r:embed="rId3">
            <a:alphaModFix/>
          </a:blip>
          <a:stretch>
            <a:fillRect/>
          </a:stretch>
        </p:blipFill>
        <p:spPr>
          <a:xfrm>
            <a:off x="152401" y="1106623"/>
            <a:ext cx="8839198" cy="293025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f7208a4972_0_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23</a:t>
            </a:fld>
            <a:endParaRPr/>
          </a:p>
        </p:txBody>
      </p:sp>
      <p:pic>
        <p:nvPicPr>
          <p:cNvPr id="383" name="Google Shape;383;g1f7208a4972_0_54"/>
          <p:cNvPicPr preferRelativeResize="0"/>
          <p:nvPr/>
        </p:nvPicPr>
        <p:blipFill>
          <a:blip r:embed="rId3">
            <a:alphaModFix/>
          </a:blip>
          <a:stretch>
            <a:fillRect/>
          </a:stretch>
        </p:blipFill>
        <p:spPr>
          <a:xfrm>
            <a:off x="152401" y="1106623"/>
            <a:ext cx="8839198" cy="293025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1f7208a4972_0_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24</a:t>
            </a:fld>
            <a:endParaRPr/>
          </a:p>
        </p:txBody>
      </p:sp>
      <p:pic>
        <p:nvPicPr>
          <p:cNvPr id="389" name="Google Shape;389;g1f7208a4972_0_60"/>
          <p:cNvPicPr preferRelativeResize="0"/>
          <p:nvPr/>
        </p:nvPicPr>
        <p:blipFill>
          <a:blip r:embed="rId3">
            <a:alphaModFix/>
          </a:blip>
          <a:stretch>
            <a:fillRect/>
          </a:stretch>
        </p:blipFill>
        <p:spPr>
          <a:xfrm>
            <a:off x="152401" y="1106623"/>
            <a:ext cx="8839198" cy="2930255"/>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1f7208a4972_0_18"/>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Graph BFS Algoritması</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f7208a4972_0_6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26</a:t>
            </a:fld>
            <a:endParaRPr/>
          </a:p>
        </p:txBody>
      </p:sp>
      <p:pic>
        <p:nvPicPr>
          <p:cNvPr id="400" name="Google Shape;400;g1f7208a4972_0_66"/>
          <p:cNvPicPr preferRelativeResize="0"/>
          <p:nvPr/>
        </p:nvPicPr>
        <p:blipFill>
          <a:blip r:embed="rId3">
            <a:alphaModFix/>
          </a:blip>
          <a:stretch>
            <a:fillRect/>
          </a:stretch>
        </p:blipFill>
        <p:spPr>
          <a:xfrm>
            <a:off x="152401" y="888670"/>
            <a:ext cx="8839198" cy="336616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1f7208a4972_0_7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27</a:t>
            </a:fld>
            <a:endParaRPr/>
          </a:p>
        </p:txBody>
      </p:sp>
      <p:pic>
        <p:nvPicPr>
          <p:cNvPr id="406" name="Google Shape;406;g1f7208a4972_0_72"/>
          <p:cNvPicPr preferRelativeResize="0"/>
          <p:nvPr/>
        </p:nvPicPr>
        <p:blipFill>
          <a:blip r:embed="rId3">
            <a:alphaModFix/>
          </a:blip>
          <a:stretch>
            <a:fillRect/>
          </a:stretch>
        </p:blipFill>
        <p:spPr>
          <a:xfrm>
            <a:off x="152401" y="888670"/>
            <a:ext cx="8839198" cy="336616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1f7208a4972_0_7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28</a:t>
            </a:fld>
            <a:endParaRPr/>
          </a:p>
        </p:txBody>
      </p:sp>
      <p:pic>
        <p:nvPicPr>
          <p:cNvPr id="412" name="Google Shape;412;g1f7208a4972_0_78"/>
          <p:cNvPicPr preferRelativeResize="0"/>
          <p:nvPr/>
        </p:nvPicPr>
        <p:blipFill>
          <a:blip r:embed="rId3">
            <a:alphaModFix/>
          </a:blip>
          <a:stretch>
            <a:fillRect/>
          </a:stretch>
        </p:blipFill>
        <p:spPr>
          <a:xfrm>
            <a:off x="152401" y="858399"/>
            <a:ext cx="8839198" cy="3426703"/>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f7208a4972_0_8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29</a:t>
            </a:fld>
            <a:endParaRPr/>
          </a:p>
        </p:txBody>
      </p:sp>
      <p:pic>
        <p:nvPicPr>
          <p:cNvPr id="418" name="Google Shape;418;g1f7208a4972_0_85"/>
          <p:cNvPicPr preferRelativeResize="0"/>
          <p:nvPr/>
        </p:nvPicPr>
        <p:blipFill>
          <a:blip r:embed="rId3">
            <a:alphaModFix/>
          </a:blip>
          <a:stretch>
            <a:fillRect/>
          </a:stretch>
        </p:blipFill>
        <p:spPr>
          <a:xfrm>
            <a:off x="152401" y="858399"/>
            <a:ext cx="8839198" cy="3426703"/>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f745237b61_0_0"/>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Stack Veri Yapısı</a:t>
            </a:r>
            <a:endParaRPr/>
          </a:p>
        </p:txBody>
      </p:sp>
      <p:sp>
        <p:nvSpPr>
          <p:cNvPr id="238" name="Google Shape;238;gf745237b61_0_0"/>
          <p:cNvSpPr txBox="1">
            <a:spLocks noGrp="1"/>
          </p:cNvSpPr>
          <p:nvPr>
            <p:ph type="subTitle" idx="1"/>
          </p:nvPr>
        </p:nvSpPr>
        <p:spPr>
          <a:xfrm>
            <a:off x="4598900" y="2968192"/>
            <a:ext cx="2920800" cy="159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350">
              <a:solidFill>
                <a:srgbClr val="252525"/>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f7208a4972_0_9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30</a:t>
            </a:fld>
            <a:endParaRPr/>
          </a:p>
        </p:txBody>
      </p:sp>
      <p:pic>
        <p:nvPicPr>
          <p:cNvPr id="424" name="Google Shape;424;g1f7208a4972_0_91"/>
          <p:cNvPicPr preferRelativeResize="0"/>
          <p:nvPr/>
        </p:nvPicPr>
        <p:blipFill>
          <a:blip r:embed="rId3">
            <a:alphaModFix/>
          </a:blip>
          <a:stretch>
            <a:fillRect/>
          </a:stretch>
        </p:blipFill>
        <p:spPr>
          <a:xfrm>
            <a:off x="152401" y="858399"/>
            <a:ext cx="8839198" cy="3426703"/>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f7208a4972_0_9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31</a:t>
            </a:fld>
            <a:endParaRPr/>
          </a:p>
        </p:txBody>
      </p:sp>
      <p:pic>
        <p:nvPicPr>
          <p:cNvPr id="430" name="Google Shape;430;g1f7208a4972_0_97"/>
          <p:cNvPicPr preferRelativeResize="0"/>
          <p:nvPr/>
        </p:nvPicPr>
        <p:blipFill>
          <a:blip r:embed="rId3">
            <a:alphaModFix/>
          </a:blip>
          <a:stretch>
            <a:fillRect/>
          </a:stretch>
        </p:blipFill>
        <p:spPr>
          <a:xfrm>
            <a:off x="152401" y="858399"/>
            <a:ext cx="8839198" cy="3426703"/>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f7208a4972_0_14"/>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Dijkstra Shortest Path Algoritması</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f657e88641_0_5"/>
          <p:cNvSpPr txBox="1">
            <a:spLocks noGrp="1"/>
          </p:cNvSpPr>
          <p:nvPr>
            <p:ph type="subTitle" idx="1"/>
          </p:nvPr>
        </p:nvSpPr>
        <p:spPr>
          <a:xfrm>
            <a:off x="2675900" y="2080575"/>
            <a:ext cx="38739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Graph içerisindeki bir noktadan diğer tüm noktalara en kısa yol güzergahlarını belirlemek</a:t>
            </a:r>
            <a:endParaRPr/>
          </a:p>
        </p:txBody>
      </p:sp>
      <p:sp>
        <p:nvSpPr>
          <p:cNvPr id="441" name="Google Shape;441;gf657e88641_0_5"/>
          <p:cNvSpPr txBox="1">
            <a:spLocks noGrp="1"/>
          </p:cNvSpPr>
          <p:nvPr>
            <p:ph type="title"/>
          </p:nvPr>
        </p:nvSpPr>
        <p:spPr>
          <a:xfrm>
            <a:off x="2675900" y="1220010"/>
            <a:ext cx="3926100" cy="12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s" sz="3600">
                <a:solidFill>
                  <a:schemeClr val="dk2"/>
                </a:solidFill>
              </a:rPr>
              <a:t>Amaç:</a:t>
            </a:r>
            <a:endParaRPr sz="3600">
              <a:solidFill>
                <a:schemeClr val="dk2"/>
              </a:solidFill>
            </a:endParaRPr>
          </a:p>
        </p:txBody>
      </p:sp>
      <p:sp>
        <p:nvSpPr>
          <p:cNvPr id="442" name="Google Shape;442;gf657e88641_0_5"/>
          <p:cNvSpPr/>
          <p:nvPr/>
        </p:nvSpPr>
        <p:spPr>
          <a:xfrm>
            <a:off x="6602000" y="351870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f7208a4972_0_0"/>
          <p:cNvSpPr/>
          <p:nvPr/>
        </p:nvSpPr>
        <p:spPr>
          <a:xfrm>
            <a:off x="6602000" y="351870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8" name="Google Shape;448;g1f7208a4972_0_0"/>
          <p:cNvPicPr preferRelativeResize="0"/>
          <p:nvPr/>
        </p:nvPicPr>
        <p:blipFill>
          <a:blip r:embed="rId3">
            <a:alphaModFix/>
          </a:blip>
          <a:stretch>
            <a:fillRect/>
          </a:stretch>
        </p:blipFill>
        <p:spPr>
          <a:xfrm>
            <a:off x="2324329" y="725800"/>
            <a:ext cx="4495350" cy="1956700"/>
          </a:xfrm>
          <a:prstGeom prst="rect">
            <a:avLst/>
          </a:prstGeom>
          <a:noFill/>
          <a:ln>
            <a:noFill/>
          </a:ln>
        </p:spPr>
      </p:pic>
      <p:sp>
        <p:nvSpPr>
          <p:cNvPr id="449" name="Google Shape;449;g1f7208a4972_0_0"/>
          <p:cNvSpPr txBox="1"/>
          <p:nvPr/>
        </p:nvSpPr>
        <p:spPr>
          <a:xfrm>
            <a:off x="3199200" y="2979450"/>
            <a:ext cx="2745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A başlangıç noktasından:</a:t>
            </a:r>
            <a:br>
              <a:rPr lang="es">
                <a:latin typeface="Ubuntu Light"/>
                <a:ea typeface="Ubuntu Light"/>
                <a:cs typeface="Ubuntu Light"/>
                <a:sym typeface="Ubuntu Light"/>
              </a:rPr>
            </a:br>
            <a:r>
              <a:rPr lang="es">
                <a:latin typeface="Ubuntu Light"/>
                <a:ea typeface="Ubuntu Light"/>
                <a:cs typeface="Ubuntu Light"/>
                <a:sym typeface="Ubuntu Light"/>
              </a:rPr>
              <a:t>- C = 8 : A -&gt; C</a:t>
            </a: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 B = 4 : A -&gt; B</a:t>
            </a: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 E = 5 : A -&gt; B -&gt; E</a:t>
            </a: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 D =7 : A -&gt; B -&gt; D</a:t>
            </a: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 F = 9 : A -&gt; B -&gt; D -&gt; F</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f7208a4972_0_8"/>
          <p:cNvSpPr txBox="1">
            <a:spLocks noGrp="1"/>
          </p:cNvSpPr>
          <p:nvPr>
            <p:ph type="title"/>
          </p:nvPr>
        </p:nvSpPr>
        <p:spPr>
          <a:xfrm>
            <a:off x="2675900" y="1220010"/>
            <a:ext cx="3926100" cy="12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s" sz="3600">
                <a:solidFill>
                  <a:schemeClr val="dk2"/>
                </a:solidFill>
              </a:rPr>
              <a:t>NASIL!</a:t>
            </a:r>
            <a:endParaRPr sz="3600">
              <a:solidFill>
                <a:schemeClr val="dk2"/>
              </a:solidFill>
            </a:endParaRPr>
          </a:p>
        </p:txBody>
      </p:sp>
      <p:sp>
        <p:nvSpPr>
          <p:cNvPr id="455" name="Google Shape;455;g1f7208a4972_0_8"/>
          <p:cNvSpPr/>
          <p:nvPr/>
        </p:nvSpPr>
        <p:spPr>
          <a:xfrm>
            <a:off x="6602000" y="351870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f7208a4972_0_10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36</a:t>
            </a:fld>
            <a:endParaRPr/>
          </a:p>
        </p:txBody>
      </p:sp>
      <p:pic>
        <p:nvPicPr>
          <p:cNvPr id="461" name="Google Shape;461;g1f7208a4972_0_103"/>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462" name="Google Shape;462;g1f7208a4972_0_103"/>
          <p:cNvSpPr txBox="1"/>
          <p:nvPr/>
        </p:nvSpPr>
        <p:spPr>
          <a:xfrm>
            <a:off x="948625" y="2702825"/>
            <a:ext cx="287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[A,B,C,D,E,F] , visited: []</a:t>
            </a:r>
            <a:endParaRPr>
              <a:latin typeface="Ubuntu Light"/>
              <a:ea typeface="Ubuntu Light"/>
              <a:cs typeface="Ubuntu Light"/>
              <a:sym typeface="Ubuntu Light"/>
            </a:endParaRPr>
          </a:p>
        </p:txBody>
      </p:sp>
      <p:graphicFrame>
        <p:nvGraphicFramePr>
          <p:cNvPr id="463" name="Google Shape;463;g1f7208a4972_0_103"/>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tc>
                  <a:txBody>
                    <a:bodyPr/>
                    <a:lstStyle/>
                    <a:p>
                      <a:pPr marL="0" lvl="0" indent="0" algn="l" rtl="0">
                        <a:spcBef>
                          <a:spcPts val="0"/>
                        </a:spcBef>
                        <a:spcAft>
                          <a:spcPts val="0"/>
                        </a:spcAft>
                        <a:buNone/>
                      </a:pPr>
                      <a:r>
                        <a:rPr lang="es" sz="1100"/>
                        <a:t>-</a:t>
                      </a:r>
                      <a:endParaRPr sz="11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f7208a4972_0_11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37</a:t>
            </a:fld>
            <a:endParaRPr/>
          </a:p>
        </p:txBody>
      </p:sp>
      <p:pic>
        <p:nvPicPr>
          <p:cNvPr id="469" name="Google Shape;469;g1f7208a4972_0_112"/>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470" name="Google Shape;470;g1f7208a4972_0_112"/>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[B,C,D,E,F] , visited: []</a:t>
            </a:r>
            <a:endParaRPr>
              <a:latin typeface="Ubuntu Light"/>
              <a:ea typeface="Ubuntu Light"/>
              <a:cs typeface="Ubuntu Light"/>
              <a:sym typeface="Ubuntu Light"/>
            </a:endParaRPr>
          </a:p>
        </p:txBody>
      </p:sp>
      <p:graphicFrame>
        <p:nvGraphicFramePr>
          <p:cNvPr id="471" name="Google Shape;471;g1f7208a4972_0_112"/>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472" name="Google Shape;472;g1f7208a4972_0_112"/>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A</a:t>
            </a:r>
            <a:endParaRPr/>
          </a:p>
        </p:txBody>
      </p:sp>
      <p:sp>
        <p:nvSpPr>
          <p:cNvPr id="473" name="Google Shape;473;g1f7208a4972_0_112"/>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f7208a4972_0_23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38</a:t>
            </a:fld>
            <a:endParaRPr/>
          </a:p>
        </p:txBody>
      </p:sp>
      <p:pic>
        <p:nvPicPr>
          <p:cNvPr id="479" name="Google Shape;479;g1f7208a4972_0_237"/>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480" name="Google Shape;480;g1f7208a4972_0_237"/>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[B,C,D,E,F] , visited: [A]</a:t>
            </a:r>
            <a:endParaRPr>
              <a:latin typeface="Ubuntu Light"/>
              <a:ea typeface="Ubuntu Light"/>
              <a:cs typeface="Ubuntu Light"/>
              <a:sym typeface="Ubuntu Light"/>
            </a:endParaRPr>
          </a:p>
        </p:txBody>
      </p:sp>
      <p:graphicFrame>
        <p:nvGraphicFramePr>
          <p:cNvPr id="481" name="Google Shape;481;g1f7208a4972_0_237"/>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4</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8</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482" name="Google Shape;482;g1f7208a4972_0_237"/>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A</a:t>
            </a:r>
            <a:endParaRPr/>
          </a:p>
        </p:txBody>
      </p:sp>
      <p:cxnSp>
        <p:nvCxnSpPr>
          <p:cNvPr id="483" name="Google Shape;483;g1f7208a4972_0_237"/>
          <p:cNvCxnSpPr>
            <a:stCxn id="482" idx="5"/>
          </p:cNvCxnSpPr>
          <p:nvPr/>
        </p:nvCxnSpPr>
        <p:spPr>
          <a:xfrm>
            <a:off x="2683101" y="1485784"/>
            <a:ext cx="744300" cy="554400"/>
          </a:xfrm>
          <a:prstGeom prst="straightConnector1">
            <a:avLst/>
          </a:prstGeom>
          <a:noFill/>
          <a:ln w="38100" cap="flat" cmpd="sng">
            <a:solidFill>
              <a:srgbClr val="FF0000"/>
            </a:solidFill>
            <a:prstDash val="solid"/>
            <a:round/>
            <a:headEnd type="none" w="med" len="med"/>
            <a:tailEnd type="none" w="med" len="med"/>
          </a:ln>
        </p:spPr>
      </p:cxnSp>
      <p:cxnSp>
        <p:nvCxnSpPr>
          <p:cNvPr id="484" name="Google Shape;484;g1f7208a4972_0_237"/>
          <p:cNvCxnSpPr>
            <a:stCxn id="482" idx="7"/>
          </p:cNvCxnSpPr>
          <p:nvPr/>
        </p:nvCxnSpPr>
        <p:spPr>
          <a:xfrm rot="10800000" flipH="1">
            <a:off x="2683101" y="629366"/>
            <a:ext cx="749100" cy="578100"/>
          </a:xfrm>
          <a:prstGeom prst="straightConnector1">
            <a:avLst/>
          </a:prstGeom>
          <a:noFill/>
          <a:ln w="38100" cap="flat" cmpd="sng">
            <a:solidFill>
              <a:srgbClr val="FF0000"/>
            </a:solidFill>
            <a:prstDash val="solid"/>
            <a:round/>
            <a:headEnd type="none" w="med" len="med"/>
            <a:tailEnd type="none" w="med" len="med"/>
          </a:ln>
        </p:spPr>
      </p:cxnSp>
      <p:sp>
        <p:nvSpPr>
          <p:cNvPr id="485" name="Google Shape;485;g1f7208a4972_0_237"/>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
        <p:nvSpPr>
          <p:cNvPr id="486" name="Google Shape;486;g1f7208a4972_0_237"/>
          <p:cNvSpPr txBox="1"/>
          <p:nvPr/>
        </p:nvSpPr>
        <p:spPr>
          <a:xfrm>
            <a:off x="3317600" y="2219788"/>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 + 4</a:t>
            </a:r>
            <a:endParaRPr>
              <a:latin typeface="Ubuntu Light"/>
              <a:ea typeface="Ubuntu Light"/>
              <a:cs typeface="Ubuntu Light"/>
              <a:sym typeface="Ubuntu Light"/>
            </a:endParaRPr>
          </a:p>
        </p:txBody>
      </p:sp>
      <p:sp>
        <p:nvSpPr>
          <p:cNvPr id="487" name="Google Shape;487;g1f7208a4972_0_237"/>
          <p:cNvSpPr txBox="1"/>
          <p:nvPr/>
        </p:nvSpPr>
        <p:spPr>
          <a:xfrm>
            <a:off x="3317600" y="-12"/>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 + 8</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f7208a4972_0_12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39</a:t>
            </a:fld>
            <a:endParaRPr/>
          </a:p>
        </p:txBody>
      </p:sp>
      <p:pic>
        <p:nvPicPr>
          <p:cNvPr id="493" name="Google Shape;493;g1f7208a4972_0_125"/>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494" name="Google Shape;494;g1f7208a4972_0_125"/>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[C,D,E,F] , visited: [A, B]</a:t>
            </a:r>
            <a:endParaRPr>
              <a:latin typeface="Ubuntu Light"/>
              <a:ea typeface="Ubuntu Light"/>
              <a:cs typeface="Ubuntu Light"/>
              <a:sym typeface="Ubuntu Light"/>
            </a:endParaRPr>
          </a:p>
        </p:txBody>
      </p:sp>
      <p:graphicFrame>
        <p:nvGraphicFramePr>
          <p:cNvPr id="495" name="Google Shape;495;g1f7208a4972_0_125"/>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4</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8</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r>
                        <a:rPr lang="es" sz="1100"/>
                        <a:t>7</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r>
                        <a:rPr lang="es" sz="1100"/>
                        <a:t>5</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496" name="Google Shape;496;g1f7208a4972_0_125"/>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A</a:t>
            </a:r>
            <a:endParaRPr/>
          </a:p>
        </p:txBody>
      </p:sp>
      <p:sp>
        <p:nvSpPr>
          <p:cNvPr id="497" name="Google Shape;497;g1f7208a4972_0_125"/>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
        <p:nvSpPr>
          <p:cNvPr id="498" name="Google Shape;498;g1f7208a4972_0_125"/>
          <p:cNvSpPr txBox="1"/>
          <p:nvPr/>
        </p:nvSpPr>
        <p:spPr>
          <a:xfrm>
            <a:off x="3427250" y="2219775"/>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4</a:t>
            </a:r>
            <a:endParaRPr>
              <a:latin typeface="Ubuntu Light"/>
              <a:ea typeface="Ubuntu Light"/>
              <a:cs typeface="Ubuntu Light"/>
              <a:sym typeface="Ubuntu Light"/>
            </a:endParaRPr>
          </a:p>
        </p:txBody>
      </p:sp>
      <p:sp>
        <p:nvSpPr>
          <p:cNvPr id="499" name="Google Shape;499;g1f7208a4972_0_125"/>
          <p:cNvSpPr txBox="1"/>
          <p:nvPr/>
        </p:nvSpPr>
        <p:spPr>
          <a:xfrm>
            <a:off x="3185400" y="-7825"/>
            <a:ext cx="10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rgbClr val="FF0000"/>
                </a:solidFill>
                <a:latin typeface="Ubuntu Light"/>
                <a:ea typeface="Ubuntu Light"/>
                <a:cs typeface="Ubuntu Light"/>
                <a:sym typeface="Ubuntu Light"/>
              </a:rPr>
              <a:t>8 &lt; 4 + 5</a:t>
            </a:r>
            <a:endParaRPr>
              <a:solidFill>
                <a:srgbClr val="FF0000"/>
              </a:solidFill>
              <a:latin typeface="Ubuntu Light"/>
              <a:ea typeface="Ubuntu Light"/>
              <a:cs typeface="Ubuntu Light"/>
              <a:sym typeface="Ubuntu Light"/>
            </a:endParaRPr>
          </a:p>
        </p:txBody>
      </p:sp>
      <p:sp>
        <p:nvSpPr>
          <p:cNvPr id="500" name="Google Shape;500;g1f7208a4972_0_125"/>
          <p:cNvSpPr/>
          <p:nvPr/>
        </p:nvSpPr>
        <p:spPr>
          <a:xfrm>
            <a:off x="3427250" y="1805688"/>
            <a:ext cx="395700" cy="39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B</a:t>
            </a:r>
            <a:endParaRPr/>
          </a:p>
        </p:txBody>
      </p:sp>
      <p:cxnSp>
        <p:nvCxnSpPr>
          <p:cNvPr id="501" name="Google Shape;501;g1f7208a4972_0_125"/>
          <p:cNvCxnSpPr/>
          <p:nvPr/>
        </p:nvCxnSpPr>
        <p:spPr>
          <a:xfrm rot="10800000" flipH="1">
            <a:off x="3765001" y="748536"/>
            <a:ext cx="1326000" cy="1115100"/>
          </a:xfrm>
          <a:prstGeom prst="straightConnector1">
            <a:avLst/>
          </a:prstGeom>
          <a:noFill/>
          <a:ln w="38100" cap="flat" cmpd="sng">
            <a:solidFill>
              <a:srgbClr val="FF0000"/>
            </a:solidFill>
            <a:prstDash val="solid"/>
            <a:round/>
            <a:headEnd type="none" w="med" len="med"/>
            <a:tailEnd type="none" w="med" len="med"/>
          </a:ln>
        </p:spPr>
      </p:cxnSp>
      <p:cxnSp>
        <p:nvCxnSpPr>
          <p:cNvPr id="502" name="Google Shape;502;g1f7208a4972_0_125"/>
          <p:cNvCxnSpPr>
            <a:stCxn id="500" idx="6"/>
          </p:cNvCxnSpPr>
          <p:nvPr/>
        </p:nvCxnSpPr>
        <p:spPr>
          <a:xfrm>
            <a:off x="3822950" y="2003538"/>
            <a:ext cx="1249200" cy="22500"/>
          </a:xfrm>
          <a:prstGeom prst="straightConnector1">
            <a:avLst/>
          </a:prstGeom>
          <a:noFill/>
          <a:ln w="38100" cap="flat" cmpd="sng">
            <a:solidFill>
              <a:srgbClr val="FF0000"/>
            </a:solidFill>
            <a:prstDash val="solid"/>
            <a:round/>
            <a:headEnd type="none" w="med" len="med"/>
            <a:tailEnd type="none" w="med" len="med"/>
          </a:ln>
        </p:spPr>
      </p:cxnSp>
      <p:sp>
        <p:nvSpPr>
          <p:cNvPr id="503" name="Google Shape;503;g1f7208a4972_0_125"/>
          <p:cNvSpPr txBox="1"/>
          <p:nvPr/>
        </p:nvSpPr>
        <p:spPr>
          <a:xfrm>
            <a:off x="4971575" y="2324963"/>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4 + 3</a:t>
            </a:r>
            <a:endParaRPr>
              <a:latin typeface="Ubuntu Light"/>
              <a:ea typeface="Ubuntu Light"/>
              <a:cs typeface="Ubuntu Light"/>
              <a:sym typeface="Ubuntu Light"/>
            </a:endParaRPr>
          </a:p>
        </p:txBody>
      </p:sp>
      <p:sp>
        <p:nvSpPr>
          <p:cNvPr id="504" name="Google Shape;504;g1f7208a4972_0_125"/>
          <p:cNvSpPr txBox="1"/>
          <p:nvPr/>
        </p:nvSpPr>
        <p:spPr>
          <a:xfrm>
            <a:off x="5038175" y="22413"/>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4 + 1</a:t>
            </a:r>
            <a:endParaRPr>
              <a:latin typeface="Ubuntu Light"/>
              <a:ea typeface="Ubuntu Light"/>
              <a:cs typeface="Ubuntu Light"/>
              <a:sym typeface="Ubuntu Light"/>
            </a:endParaRPr>
          </a:p>
        </p:txBody>
      </p:sp>
      <p:cxnSp>
        <p:nvCxnSpPr>
          <p:cNvPr id="505" name="Google Shape;505;g1f7208a4972_0_125"/>
          <p:cNvCxnSpPr>
            <a:stCxn id="500" idx="0"/>
          </p:cNvCxnSpPr>
          <p:nvPr/>
        </p:nvCxnSpPr>
        <p:spPr>
          <a:xfrm rot="10800000" flipH="1">
            <a:off x="3625100" y="829488"/>
            <a:ext cx="26400" cy="9762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f745237b61_0_6"/>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Stack Veri Yapısı</a:t>
            </a:r>
            <a:endParaRPr/>
          </a:p>
        </p:txBody>
      </p:sp>
      <p:sp>
        <p:nvSpPr>
          <p:cNvPr id="244" name="Google Shape;244;gf745237b61_0_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4</a:t>
            </a:fld>
            <a:endParaRPr>
              <a:solidFill>
                <a:srgbClr val="B7B7B7"/>
              </a:solidFill>
            </a:endParaRPr>
          </a:p>
        </p:txBody>
      </p:sp>
      <p:sp>
        <p:nvSpPr>
          <p:cNvPr id="245" name="Google Shape;245;gf745237b61_0_6"/>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Yığın veri yapısı</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FILO - First In Last Out</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push</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pull</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peek</a:t>
            </a:r>
            <a:endParaRPr sz="1050">
              <a:solidFill>
                <a:schemeClr val="dk1"/>
              </a:solidFill>
              <a:highlight>
                <a:srgbClr val="FBF9F8"/>
              </a:highlight>
            </a:endParaRPr>
          </a:p>
          <a:p>
            <a:pPr marL="0" lvl="0" indent="0" algn="l" rtl="0">
              <a:lnSpc>
                <a:spcPct val="100000"/>
              </a:lnSpc>
              <a:spcBef>
                <a:spcPts val="0"/>
              </a:spcBef>
              <a:spcAft>
                <a:spcPts val="0"/>
              </a:spcAft>
              <a:buSzPts val="1400"/>
              <a:buNone/>
            </a:pPr>
            <a:endParaRPr sz="1150">
              <a:solidFill>
                <a:schemeClr val="dk1"/>
              </a:solidFill>
              <a:highlight>
                <a:srgbClr val="FBF9F8"/>
              </a:highlight>
              <a:latin typeface="Arial"/>
              <a:ea typeface="Arial"/>
              <a:cs typeface="Arial"/>
              <a:sym typeface="Arial"/>
            </a:endParaRPr>
          </a:p>
        </p:txBody>
      </p:sp>
      <p:pic>
        <p:nvPicPr>
          <p:cNvPr id="246" name="Google Shape;246;gf745237b61_0_6"/>
          <p:cNvPicPr preferRelativeResize="0"/>
          <p:nvPr/>
        </p:nvPicPr>
        <p:blipFill>
          <a:blip r:embed="rId3">
            <a:alphaModFix/>
          </a:blip>
          <a:stretch>
            <a:fillRect/>
          </a:stretch>
        </p:blipFill>
        <p:spPr>
          <a:xfrm>
            <a:off x="4537479" y="1077175"/>
            <a:ext cx="4606522" cy="272769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f7208a4972_0_14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40</a:t>
            </a:fld>
            <a:endParaRPr/>
          </a:p>
        </p:txBody>
      </p:sp>
      <p:pic>
        <p:nvPicPr>
          <p:cNvPr id="511" name="Google Shape;511;g1f7208a4972_0_145"/>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512" name="Google Shape;512;g1f7208a4972_0_145"/>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[C,D,F] , visited: [A, B, E]</a:t>
            </a:r>
            <a:endParaRPr>
              <a:latin typeface="Ubuntu Light"/>
              <a:ea typeface="Ubuntu Light"/>
              <a:cs typeface="Ubuntu Light"/>
              <a:sym typeface="Ubuntu Light"/>
            </a:endParaRPr>
          </a:p>
        </p:txBody>
      </p:sp>
      <p:graphicFrame>
        <p:nvGraphicFramePr>
          <p:cNvPr id="513" name="Google Shape;513;g1f7208a4972_0_145"/>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4</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8</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r>
                        <a:rPr lang="es" sz="1100"/>
                        <a:t>7</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r>
                        <a:rPr lang="es" sz="1100"/>
                        <a:t>5</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r>
                        <a:rPr lang="es" sz="1100"/>
                        <a:t>11</a:t>
                      </a:r>
                      <a:endParaRPr sz="1100"/>
                    </a:p>
                  </a:txBody>
                  <a:tcPr marL="91425" marR="91425" marT="91425" marB="91425"/>
                </a:tc>
                <a:tc>
                  <a:txBody>
                    <a:bodyPr/>
                    <a:lstStyle/>
                    <a:p>
                      <a:pPr marL="0" lvl="0" indent="0" algn="l" rtl="0">
                        <a:spcBef>
                          <a:spcPts val="0"/>
                        </a:spcBef>
                        <a:spcAft>
                          <a:spcPts val="0"/>
                        </a:spcAft>
                        <a:buNone/>
                      </a:pPr>
                      <a:r>
                        <a:rPr lang="es" sz="1100"/>
                        <a:t>E</a:t>
                      </a: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514" name="Google Shape;514;g1f7208a4972_0_145"/>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A</a:t>
            </a:r>
            <a:endParaRPr/>
          </a:p>
        </p:txBody>
      </p:sp>
      <p:sp>
        <p:nvSpPr>
          <p:cNvPr id="515" name="Google Shape;515;g1f7208a4972_0_145"/>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
        <p:nvSpPr>
          <p:cNvPr id="516" name="Google Shape;516;g1f7208a4972_0_145"/>
          <p:cNvSpPr txBox="1"/>
          <p:nvPr/>
        </p:nvSpPr>
        <p:spPr>
          <a:xfrm>
            <a:off x="3317600" y="2219788"/>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8</a:t>
            </a:r>
            <a:endParaRPr>
              <a:latin typeface="Ubuntu Light"/>
              <a:ea typeface="Ubuntu Light"/>
              <a:cs typeface="Ubuntu Light"/>
              <a:sym typeface="Ubuntu Light"/>
            </a:endParaRPr>
          </a:p>
        </p:txBody>
      </p:sp>
      <p:sp>
        <p:nvSpPr>
          <p:cNvPr id="517" name="Google Shape;517;g1f7208a4972_0_145"/>
          <p:cNvSpPr txBox="1"/>
          <p:nvPr/>
        </p:nvSpPr>
        <p:spPr>
          <a:xfrm>
            <a:off x="3317600" y="0"/>
            <a:ext cx="90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rgbClr val="FF0000"/>
                </a:solidFill>
                <a:latin typeface="Ubuntu Light"/>
                <a:ea typeface="Ubuntu Light"/>
                <a:cs typeface="Ubuntu Light"/>
                <a:sym typeface="Ubuntu Light"/>
              </a:rPr>
              <a:t>8 &lt; 5 + 9</a:t>
            </a:r>
            <a:endParaRPr>
              <a:solidFill>
                <a:srgbClr val="FF0000"/>
              </a:solidFill>
              <a:latin typeface="Ubuntu Light"/>
              <a:ea typeface="Ubuntu Light"/>
              <a:cs typeface="Ubuntu Light"/>
              <a:sym typeface="Ubuntu Light"/>
            </a:endParaRPr>
          </a:p>
        </p:txBody>
      </p:sp>
      <p:sp>
        <p:nvSpPr>
          <p:cNvPr id="518" name="Google Shape;518;g1f7208a4972_0_145"/>
          <p:cNvSpPr/>
          <p:nvPr/>
        </p:nvSpPr>
        <p:spPr>
          <a:xfrm>
            <a:off x="3427250" y="1805688"/>
            <a:ext cx="395700" cy="39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B</a:t>
            </a:r>
            <a:endParaRPr/>
          </a:p>
        </p:txBody>
      </p:sp>
      <p:sp>
        <p:nvSpPr>
          <p:cNvPr id="519" name="Google Shape;519;g1f7208a4972_0_145"/>
          <p:cNvSpPr txBox="1"/>
          <p:nvPr/>
        </p:nvSpPr>
        <p:spPr>
          <a:xfrm>
            <a:off x="4828575" y="21895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rgbClr val="FF0000"/>
                </a:solidFill>
                <a:latin typeface="Ubuntu Light"/>
                <a:ea typeface="Ubuntu Light"/>
                <a:cs typeface="Ubuntu Light"/>
                <a:sym typeface="Ubuntu Light"/>
              </a:rPr>
              <a:t>7 &lt; 5 + 4</a:t>
            </a:r>
            <a:endParaRPr>
              <a:solidFill>
                <a:srgbClr val="FF0000"/>
              </a:solidFill>
              <a:latin typeface="Ubuntu Light"/>
              <a:ea typeface="Ubuntu Light"/>
              <a:cs typeface="Ubuntu Light"/>
              <a:sym typeface="Ubuntu Light"/>
            </a:endParaRPr>
          </a:p>
        </p:txBody>
      </p:sp>
      <p:sp>
        <p:nvSpPr>
          <p:cNvPr id="520" name="Google Shape;520;g1f7208a4972_0_145"/>
          <p:cNvSpPr txBox="1"/>
          <p:nvPr/>
        </p:nvSpPr>
        <p:spPr>
          <a:xfrm>
            <a:off x="5038175" y="22413"/>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5</a:t>
            </a:r>
            <a:endParaRPr>
              <a:latin typeface="Ubuntu Light"/>
              <a:ea typeface="Ubuntu Light"/>
              <a:cs typeface="Ubuntu Light"/>
              <a:sym typeface="Ubuntu Light"/>
            </a:endParaRPr>
          </a:p>
        </p:txBody>
      </p:sp>
      <p:sp>
        <p:nvSpPr>
          <p:cNvPr id="521" name="Google Shape;521;g1f7208a4972_0_145"/>
          <p:cNvSpPr/>
          <p:nvPr/>
        </p:nvSpPr>
        <p:spPr>
          <a:xfrm>
            <a:off x="5052925" y="381350"/>
            <a:ext cx="395700" cy="395700"/>
          </a:xfrm>
          <a:prstGeom prst="ellipse">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E</a:t>
            </a:r>
            <a:endParaRPr/>
          </a:p>
        </p:txBody>
      </p:sp>
      <p:cxnSp>
        <p:nvCxnSpPr>
          <p:cNvPr id="522" name="Google Shape;522;g1f7208a4972_0_145"/>
          <p:cNvCxnSpPr>
            <a:stCxn id="521" idx="2"/>
          </p:cNvCxnSpPr>
          <p:nvPr/>
        </p:nvCxnSpPr>
        <p:spPr>
          <a:xfrm flipH="1">
            <a:off x="3861325" y="579200"/>
            <a:ext cx="1191600" cy="12000"/>
          </a:xfrm>
          <a:prstGeom prst="straightConnector1">
            <a:avLst/>
          </a:prstGeom>
          <a:noFill/>
          <a:ln w="38100" cap="flat" cmpd="sng">
            <a:solidFill>
              <a:srgbClr val="FF0000"/>
            </a:solidFill>
            <a:prstDash val="solid"/>
            <a:round/>
            <a:headEnd type="none" w="med" len="med"/>
            <a:tailEnd type="none" w="med" len="med"/>
          </a:ln>
        </p:spPr>
      </p:cxnSp>
      <p:cxnSp>
        <p:nvCxnSpPr>
          <p:cNvPr id="523" name="Google Shape;523;g1f7208a4972_0_145"/>
          <p:cNvCxnSpPr>
            <a:stCxn id="521" idx="4"/>
          </p:cNvCxnSpPr>
          <p:nvPr/>
        </p:nvCxnSpPr>
        <p:spPr>
          <a:xfrm>
            <a:off x="5250775" y="777050"/>
            <a:ext cx="2400" cy="1058100"/>
          </a:xfrm>
          <a:prstGeom prst="straightConnector1">
            <a:avLst/>
          </a:prstGeom>
          <a:noFill/>
          <a:ln w="38100" cap="flat" cmpd="sng">
            <a:solidFill>
              <a:srgbClr val="FF0000"/>
            </a:solidFill>
            <a:prstDash val="solid"/>
            <a:round/>
            <a:headEnd type="none" w="med" len="med"/>
            <a:tailEnd type="none" w="med" len="med"/>
          </a:ln>
        </p:spPr>
      </p:cxnSp>
      <p:cxnSp>
        <p:nvCxnSpPr>
          <p:cNvPr id="524" name="Google Shape;524;g1f7208a4972_0_145"/>
          <p:cNvCxnSpPr>
            <a:stCxn id="521" idx="6"/>
          </p:cNvCxnSpPr>
          <p:nvPr/>
        </p:nvCxnSpPr>
        <p:spPr>
          <a:xfrm>
            <a:off x="5448625" y="579200"/>
            <a:ext cx="1034400" cy="641100"/>
          </a:xfrm>
          <a:prstGeom prst="straightConnector1">
            <a:avLst/>
          </a:prstGeom>
          <a:noFill/>
          <a:ln w="38100" cap="flat" cmpd="sng">
            <a:solidFill>
              <a:srgbClr val="FF0000"/>
            </a:solidFill>
            <a:prstDash val="solid"/>
            <a:round/>
            <a:headEnd type="none" w="med" len="med"/>
            <a:tailEnd type="none" w="med" len="med"/>
          </a:ln>
        </p:spPr>
      </p:cxnSp>
      <p:sp>
        <p:nvSpPr>
          <p:cNvPr id="525" name="Google Shape;525;g1f7208a4972_0_145"/>
          <p:cNvSpPr txBox="1"/>
          <p:nvPr/>
        </p:nvSpPr>
        <p:spPr>
          <a:xfrm>
            <a:off x="6882825" y="1171088"/>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5 + 6</a:t>
            </a:r>
            <a:endParaRPr>
              <a:latin typeface="Ubuntu Light"/>
              <a:ea typeface="Ubuntu Light"/>
              <a:cs typeface="Ubuntu Light"/>
              <a:sym typeface="Ubuntu Ligh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1f7208a4972_0_16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41</a:t>
            </a:fld>
            <a:endParaRPr/>
          </a:p>
        </p:txBody>
      </p:sp>
      <p:pic>
        <p:nvPicPr>
          <p:cNvPr id="531" name="Google Shape;531;g1f7208a4972_0_169"/>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532" name="Google Shape;532;g1f7208a4972_0_169"/>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[C,F] , visited: [A, B, E, D]</a:t>
            </a:r>
            <a:endParaRPr>
              <a:latin typeface="Ubuntu Light"/>
              <a:ea typeface="Ubuntu Light"/>
              <a:cs typeface="Ubuntu Light"/>
              <a:sym typeface="Ubuntu Light"/>
            </a:endParaRPr>
          </a:p>
        </p:txBody>
      </p:sp>
      <p:graphicFrame>
        <p:nvGraphicFramePr>
          <p:cNvPr id="533" name="Google Shape;533;g1f7208a4972_0_169"/>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4</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8</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r>
                        <a:rPr lang="es" sz="1100"/>
                        <a:t>7</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r>
                        <a:rPr lang="es" sz="1100"/>
                        <a:t>5</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r>
                        <a:rPr lang="es" sz="1100"/>
                        <a:t>9</a:t>
                      </a:r>
                      <a:endParaRPr sz="1100"/>
                    </a:p>
                  </a:txBody>
                  <a:tcPr marL="91425" marR="91425" marT="91425" marB="91425"/>
                </a:tc>
                <a:tc>
                  <a:txBody>
                    <a:bodyPr/>
                    <a:lstStyle/>
                    <a:p>
                      <a:pPr marL="0" lvl="0" indent="0" algn="l" rtl="0">
                        <a:spcBef>
                          <a:spcPts val="0"/>
                        </a:spcBef>
                        <a:spcAft>
                          <a:spcPts val="0"/>
                        </a:spcAft>
                        <a:buNone/>
                      </a:pPr>
                      <a:r>
                        <a:rPr lang="es" sz="1100"/>
                        <a:t>D</a:t>
                      </a: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534" name="Google Shape;534;g1f7208a4972_0_169"/>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A</a:t>
            </a:r>
            <a:endParaRPr/>
          </a:p>
        </p:txBody>
      </p:sp>
      <p:sp>
        <p:nvSpPr>
          <p:cNvPr id="535" name="Google Shape;535;g1f7208a4972_0_169"/>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
        <p:nvSpPr>
          <p:cNvPr id="536" name="Google Shape;536;g1f7208a4972_0_169"/>
          <p:cNvSpPr txBox="1"/>
          <p:nvPr/>
        </p:nvSpPr>
        <p:spPr>
          <a:xfrm>
            <a:off x="3317600" y="2219788"/>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8</a:t>
            </a:r>
            <a:endParaRPr>
              <a:latin typeface="Ubuntu Light"/>
              <a:ea typeface="Ubuntu Light"/>
              <a:cs typeface="Ubuntu Light"/>
              <a:sym typeface="Ubuntu Light"/>
            </a:endParaRPr>
          </a:p>
        </p:txBody>
      </p:sp>
      <p:sp>
        <p:nvSpPr>
          <p:cNvPr id="537" name="Google Shape;537;g1f7208a4972_0_169"/>
          <p:cNvSpPr txBox="1"/>
          <p:nvPr/>
        </p:nvSpPr>
        <p:spPr>
          <a:xfrm>
            <a:off x="3317600" y="0"/>
            <a:ext cx="90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8</a:t>
            </a:r>
            <a:endParaRPr>
              <a:solidFill>
                <a:schemeClr val="dk1"/>
              </a:solidFill>
              <a:latin typeface="Ubuntu Light"/>
              <a:ea typeface="Ubuntu Light"/>
              <a:cs typeface="Ubuntu Light"/>
              <a:sym typeface="Ubuntu Light"/>
            </a:endParaRPr>
          </a:p>
        </p:txBody>
      </p:sp>
      <p:sp>
        <p:nvSpPr>
          <p:cNvPr id="538" name="Google Shape;538;g1f7208a4972_0_169"/>
          <p:cNvSpPr/>
          <p:nvPr/>
        </p:nvSpPr>
        <p:spPr>
          <a:xfrm>
            <a:off x="3427250" y="1805688"/>
            <a:ext cx="395700" cy="39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B</a:t>
            </a:r>
            <a:endParaRPr/>
          </a:p>
        </p:txBody>
      </p:sp>
      <p:sp>
        <p:nvSpPr>
          <p:cNvPr id="539" name="Google Shape;539;g1f7208a4972_0_169"/>
          <p:cNvSpPr txBox="1"/>
          <p:nvPr/>
        </p:nvSpPr>
        <p:spPr>
          <a:xfrm>
            <a:off x="4828575" y="21895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7</a:t>
            </a:r>
            <a:endParaRPr>
              <a:solidFill>
                <a:schemeClr val="dk1"/>
              </a:solidFill>
              <a:latin typeface="Ubuntu Light"/>
              <a:ea typeface="Ubuntu Light"/>
              <a:cs typeface="Ubuntu Light"/>
              <a:sym typeface="Ubuntu Light"/>
            </a:endParaRPr>
          </a:p>
        </p:txBody>
      </p:sp>
      <p:sp>
        <p:nvSpPr>
          <p:cNvPr id="540" name="Google Shape;540;g1f7208a4972_0_169"/>
          <p:cNvSpPr txBox="1"/>
          <p:nvPr/>
        </p:nvSpPr>
        <p:spPr>
          <a:xfrm>
            <a:off x="5038175" y="22413"/>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5</a:t>
            </a:r>
            <a:endParaRPr>
              <a:latin typeface="Ubuntu Light"/>
              <a:ea typeface="Ubuntu Light"/>
              <a:cs typeface="Ubuntu Light"/>
              <a:sym typeface="Ubuntu Light"/>
            </a:endParaRPr>
          </a:p>
        </p:txBody>
      </p:sp>
      <p:sp>
        <p:nvSpPr>
          <p:cNvPr id="541" name="Google Shape;541;g1f7208a4972_0_169"/>
          <p:cNvSpPr/>
          <p:nvPr/>
        </p:nvSpPr>
        <p:spPr>
          <a:xfrm>
            <a:off x="5052925" y="381350"/>
            <a:ext cx="395700" cy="395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E</a:t>
            </a:r>
            <a:endParaRPr/>
          </a:p>
        </p:txBody>
      </p:sp>
      <p:sp>
        <p:nvSpPr>
          <p:cNvPr id="542" name="Google Shape;542;g1f7208a4972_0_169"/>
          <p:cNvSpPr txBox="1"/>
          <p:nvPr/>
        </p:nvSpPr>
        <p:spPr>
          <a:xfrm>
            <a:off x="6882825" y="1171100"/>
            <a:ext cx="11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rgbClr val="00FF00"/>
                </a:solidFill>
                <a:latin typeface="Ubuntu"/>
                <a:ea typeface="Ubuntu"/>
                <a:cs typeface="Ubuntu"/>
                <a:sym typeface="Ubuntu"/>
              </a:rPr>
              <a:t>11 &gt; 7 + 2</a:t>
            </a:r>
            <a:endParaRPr b="1">
              <a:solidFill>
                <a:srgbClr val="00FF00"/>
              </a:solidFill>
              <a:latin typeface="Ubuntu"/>
              <a:ea typeface="Ubuntu"/>
              <a:cs typeface="Ubuntu"/>
              <a:sym typeface="Ubuntu"/>
            </a:endParaRPr>
          </a:p>
        </p:txBody>
      </p:sp>
      <p:sp>
        <p:nvSpPr>
          <p:cNvPr id="543" name="Google Shape;543;g1f7208a4972_0_169"/>
          <p:cNvSpPr/>
          <p:nvPr/>
        </p:nvSpPr>
        <p:spPr>
          <a:xfrm>
            <a:off x="5052925" y="1805700"/>
            <a:ext cx="395700" cy="395700"/>
          </a:xfrm>
          <a:prstGeom prst="ellipse">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D</a:t>
            </a:r>
            <a:endParaRPr/>
          </a:p>
        </p:txBody>
      </p:sp>
      <p:cxnSp>
        <p:nvCxnSpPr>
          <p:cNvPr id="544" name="Google Shape;544;g1f7208a4972_0_169"/>
          <p:cNvCxnSpPr>
            <a:stCxn id="543" idx="6"/>
          </p:cNvCxnSpPr>
          <p:nvPr/>
        </p:nvCxnSpPr>
        <p:spPr>
          <a:xfrm rot="10800000" flipH="1">
            <a:off x="5448625" y="1501650"/>
            <a:ext cx="1015200" cy="5019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f7208a4972_0_19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42</a:t>
            </a:fld>
            <a:endParaRPr/>
          </a:p>
        </p:txBody>
      </p:sp>
      <p:pic>
        <p:nvPicPr>
          <p:cNvPr id="550" name="Google Shape;550;g1f7208a4972_0_191"/>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551" name="Google Shape;551;g1f7208a4972_0_191"/>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[F] , visited: [A, B, E, D, C]</a:t>
            </a:r>
            <a:endParaRPr>
              <a:latin typeface="Ubuntu Light"/>
              <a:ea typeface="Ubuntu Light"/>
              <a:cs typeface="Ubuntu Light"/>
              <a:sym typeface="Ubuntu Light"/>
            </a:endParaRPr>
          </a:p>
        </p:txBody>
      </p:sp>
      <p:graphicFrame>
        <p:nvGraphicFramePr>
          <p:cNvPr id="552" name="Google Shape;552;g1f7208a4972_0_191"/>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4</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8</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r>
                        <a:rPr lang="es" sz="1100"/>
                        <a:t>7</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r>
                        <a:rPr lang="es" sz="1100"/>
                        <a:t>5</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r>
                        <a:rPr lang="es" sz="1100"/>
                        <a:t>9</a:t>
                      </a:r>
                      <a:endParaRPr sz="1100"/>
                    </a:p>
                  </a:txBody>
                  <a:tcPr marL="91425" marR="91425" marT="91425" marB="91425"/>
                </a:tc>
                <a:tc>
                  <a:txBody>
                    <a:bodyPr/>
                    <a:lstStyle/>
                    <a:p>
                      <a:pPr marL="0" lvl="0" indent="0" algn="l" rtl="0">
                        <a:spcBef>
                          <a:spcPts val="0"/>
                        </a:spcBef>
                        <a:spcAft>
                          <a:spcPts val="0"/>
                        </a:spcAft>
                        <a:buNone/>
                      </a:pPr>
                      <a:r>
                        <a:rPr lang="es" sz="1100"/>
                        <a:t>D</a:t>
                      </a: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553" name="Google Shape;553;g1f7208a4972_0_191"/>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A</a:t>
            </a:r>
            <a:endParaRPr/>
          </a:p>
        </p:txBody>
      </p:sp>
      <p:sp>
        <p:nvSpPr>
          <p:cNvPr id="554" name="Google Shape;554;g1f7208a4972_0_191"/>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
        <p:nvSpPr>
          <p:cNvPr id="555" name="Google Shape;555;g1f7208a4972_0_191"/>
          <p:cNvSpPr txBox="1"/>
          <p:nvPr/>
        </p:nvSpPr>
        <p:spPr>
          <a:xfrm>
            <a:off x="3317600" y="2219788"/>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4</a:t>
            </a:r>
            <a:endParaRPr>
              <a:latin typeface="Ubuntu Light"/>
              <a:ea typeface="Ubuntu Light"/>
              <a:cs typeface="Ubuntu Light"/>
              <a:sym typeface="Ubuntu Light"/>
            </a:endParaRPr>
          </a:p>
        </p:txBody>
      </p:sp>
      <p:sp>
        <p:nvSpPr>
          <p:cNvPr id="556" name="Google Shape;556;g1f7208a4972_0_191"/>
          <p:cNvSpPr txBox="1"/>
          <p:nvPr/>
        </p:nvSpPr>
        <p:spPr>
          <a:xfrm>
            <a:off x="3317600" y="0"/>
            <a:ext cx="90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8</a:t>
            </a:r>
            <a:endParaRPr>
              <a:solidFill>
                <a:schemeClr val="dk1"/>
              </a:solidFill>
              <a:latin typeface="Ubuntu Light"/>
              <a:ea typeface="Ubuntu Light"/>
              <a:cs typeface="Ubuntu Light"/>
              <a:sym typeface="Ubuntu Light"/>
            </a:endParaRPr>
          </a:p>
        </p:txBody>
      </p:sp>
      <p:sp>
        <p:nvSpPr>
          <p:cNvPr id="557" name="Google Shape;557;g1f7208a4972_0_191"/>
          <p:cNvSpPr/>
          <p:nvPr/>
        </p:nvSpPr>
        <p:spPr>
          <a:xfrm>
            <a:off x="3427250" y="1805688"/>
            <a:ext cx="395700" cy="39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B</a:t>
            </a:r>
            <a:endParaRPr/>
          </a:p>
        </p:txBody>
      </p:sp>
      <p:sp>
        <p:nvSpPr>
          <p:cNvPr id="558" name="Google Shape;558;g1f7208a4972_0_191"/>
          <p:cNvSpPr txBox="1"/>
          <p:nvPr/>
        </p:nvSpPr>
        <p:spPr>
          <a:xfrm>
            <a:off x="4828575" y="21895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7</a:t>
            </a:r>
            <a:endParaRPr>
              <a:solidFill>
                <a:schemeClr val="dk1"/>
              </a:solidFill>
              <a:latin typeface="Ubuntu Light"/>
              <a:ea typeface="Ubuntu Light"/>
              <a:cs typeface="Ubuntu Light"/>
              <a:sym typeface="Ubuntu Light"/>
            </a:endParaRPr>
          </a:p>
        </p:txBody>
      </p:sp>
      <p:sp>
        <p:nvSpPr>
          <p:cNvPr id="559" name="Google Shape;559;g1f7208a4972_0_191"/>
          <p:cNvSpPr txBox="1"/>
          <p:nvPr/>
        </p:nvSpPr>
        <p:spPr>
          <a:xfrm>
            <a:off x="5038175" y="22413"/>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5</a:t>
            </a:r>
            <a:endParaRPr>
              <a:latin typeface="Ubuntu Light"/>
              <a:ea typeface="Ubuntu Light"/>
              <a:cs typeface="Ubuntu Light"/>
              <a:sym typeface="Ubuntu Light"/>
            </a:endParaRPr>
          </a:p>
        </p:txBody>
      </p:sp>
      <p:sp>
        <p:nvSpPr>
          <p:cNvPr id="560" name="Google Shape;560;g1f7208a4972_0_191"/>
          <p:cNvSpPr/>
          <p:nvPr/>
        </p:nvSpPr>
        <p:spPr>
          <a:xfrm>
            <a:off x="5052925" y="381350"/>
            <a:ext cx="395700" cy="395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E</a:t>
            </a:r>
            <a:endParaRPr/>
          </a:p>
        </p:txBody>
      </p:sp>
      <p:sp>
        <p:nvSpPr>
          <p:cNvPr id="561" name="Google Shape;561;g1f7208a4972_0_191"/>
          <p:cNvSpPr txBox="1"/>
          <p:nvPr/>
        </p:nvSpPr>
        <p:spPr>
          <a:xfrm>
            <a:off x="6882825" y="1171100"/>
            <a:ext cx="11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11</a:t>
            </a:r>
            <a:endParaRPr>
              <a:solidFill>
                <a:schemeClr val="dk1"/>
              </a:solidFill>
              <a:latin typeface="Ubuntu Light"/>
              <a:ea typeface="Ubuntu Light"/>
              <a:cs typeface="Ubuntu Light"/>
              <a:sym typeface="Ubuntu Light"/>
            </a:endParaRPr>
          </a:p>
        </p:txBody>
      </p:sp>
      <p:sp>
        <p:nvSpPr>
          <p:cNvPr id="562" name="Google Shape;562;g1f7208a4972_0_191"/>
          <p:cNvSpPr/>
          <p:nvPr/>
        </p:nvSpPr>
        <p:spPr>
          <a:xfrm>
            <a:off x="5052925" y="1805700"/>
            <a:ext cx="395700" cy="395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D</a:t>
            </a:r>
            <a:endParaRPr/>
          </a:p>
        </p:txBody>
      </p:sp>
      <p:sp>
        <p:nvSpPr>
          <p:cNvPr id="563" name="Google Shape;563;g1f7208a4972_0_191"/>
          <p:cNvSpPr/>
          <p:nvPr/>
        </p:nvSpPr>
        <p:spPr>
          <a:xfrm>
            <a:off x="3446475" y="371825"/>
            <a:ext cx="405300" cy="405300"/>
          </a:xfrm>
          <a:prstGeom prst="ellipse">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C</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1f7208a4972_0_21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43</a:t>
            </a:fld>
            <a:endParaRPr/>
          </a:p>
        </p:txBody>
      </p:sp>
      <p:pic>
        <p:nvPicPr>
          <p:cNvPr id="569" name="Google Shape;569;g1f7208a4972_0_210"/>
          <p:cNvPicPr preferRelativeResize="0"/>
          <p:nvPr/>
        </p:nvPicPr>
        <p:blipFill>
          <a:blip r:embed="rId3">
            <a:alphaModFix/>
          </a:blip>
          <a:stretch>
            <a:fillRect/>
          </a:stretch>
        </p:blipFill>
        <p:spPr>
          <a:xfrm>
            <a:off x="2324329" y="368275"/>
            <a:ext cx="4495350" cy="1956700"/>
          </a:xfrm>
          <a:prstGeom prst="rect">
            <a:avLst/>
          </a:prstGeom>
          <a:noFill/>
          <a:ln>
            <a:noFill/>
          </a:ln>
        </p:spPr>
      </p:pic>
      <p:sp>
        <p:nvSpPr>
          <p:cNvPr id="570" name="Google Shape;570;g1f7208a4972_0_210"/>
          <p:cNvSpPr txBox="1"/>
          <p:nvPr/>
        </p:nvSpPr>
        <p:spPr>
          <a:xfrm>
            <a:off x="400425" y="2799600"/>
            <a:ext cx="394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unvisited: [] , visited: [A, B, E, D, C, F]</a:t>
            </a:r>
            <a:endParaRPr>
              <a:latin typeface="Ubuntu Light"/>
              <a:ea typeface="Ubuntu Light"/>
              <a:cs typeface="Ubuntu Light"/>
              <a:sym typeface="Ubuntu Light"/>
            </a:endParaRPr>
          </a:p>
        </p:txBody>
      </p:sp>
      <p:graphicFrame>
        <p:nvGraphicFramePr>
          <p:cNvPr id="571" name="Google Shape;571;g1f7208a4972_0_210"/>
          <p:cNvGraphicFramePr/>
          <p:nvPr/>
        </p:nvGraphicFramePr>
        <p:xfrm>
          <a:off x="5495350" y="2525310"/>
          <a:ext cx="2346675" cy="2377230"/>
        </p:xfrm>
        <a:graphic>
          <a:graphicData uri="http://schemas.openxmlformats.org/drawingml/2006/table">
            <a:tbl>
              <a:tblPr>
                <a:noFill/>
                <a:tableStyleId>{C8A318A1-0624-4472-8CAD-9C31FD891828}</a:tableStyleId>
              </a:tblPr>
              <a:tblGrid>
                <a:gridCol w="782225">
                  <a:extLst>
                    <a:ext uri="{9D8B030D-6E8A-4147-A177-3AD203B41FA5}">
                      <a16:colId xmlns:a16="http://schemas.microsoft.com/office/drawing/2014/main" val="20000"/>
                    </a:ext>
                  </a:extLst>
                </a:gridCol>
                <a:gridCol w="782225">
                  <a:extLst>
                    <a:ext uri="{9D8B030D-6E8A-4147-A177-3AD203B41FA5}">
                      <a16:colId xmlns:a16="http://schemas.microsoft.com/office/drawing/2014/main" val="20001"/>
                    </a:ext>
                  </a:extLst>
                </a:gridCol>
                <a:gridCol w="7822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600"/>
                        <a:t>Vertex</a:t>
                      </a:r>
                      <a:endParaRPr sz="600"/>
                    </a:p>
                  </a:txBody>
                  <a:tcPr marL="91425" marR="91425" marT="91425" marB="91425"/>
                </a:tc>
                <a:tc>
                  <a:txBody>
                    <a:bodyPr/>
                    <a:lstStyle/>
                    <a:p>
                      <a:pPr marL="0" lvl="0" indent="0" algn="l" rtl="0">
                        <a:spcBef>
                          <a:spcPts val="0"/>
                        </a:spcBef>
                        <a:spcAft>
                          <a:spcPts val="0"/>
                        </a:spcAft>
                        <a:buNone/>
                      </a:pPr>
                      <a:r>
                        <a:rPr lang="es" sz="600"/>
                        <a:t>Shortest Path</a:t>
                      </a:r>
                      <a:endParaRPr sz="600"/>
                    </a:p>
                  </a:txBody>
                  <a:tcPr marL="91425" marR="91425" marT="91425" marB="91425"/>
                </a:tc>
                <a:tc>
                  <a:txBody>
                    <a:bodyPr/>
                    <a:lstStyle/>
                    <a:p>
                      <a:pPr marL="0" lvl="0" indent="0" algn="l" rtl="0">
                        <a:spcBef>
                          <a:spcPts val="0"/>
                        </a:spcBef>
                        <a:spcAft>
                          <a:spcPts val="0"/>
                        </a:spcAft>
                        <a:buNone/>
                      </a:pPr>
                      <a:r>
                        <a:rPr lang="es" sz="600"/>
                        <a:t>Previous Vertex</a:t>
                      </a:r>
                      <a:endParaRPr sz="600"/>
                    </a:p>
                  </a:txBody>
                  <a:tcPr marL="91425" marR="91425" marT="91425" marB="91425"/>
                </a:tc>
                <a:extLst>
                  <a:ext uri="{0D108BD9-81ED-4DB2-BD59-A6C34878D82A}">
                    <a16:rowId xmlns:a16="http://schemas.microsoft.com/office/drawing/2014/main" val="10000"/>
                  </a:ext>
                </a:extLst>
              </a:tr>
              <a:tr h="239800">
                <a:tc>
                  <a:txBody>
                    <a:bodyPr/>
                    <a:lstStyle/>
                    <a:p>
                      <a:pPr marL="0" lvl="0" indent="0" algn="l" rtl="0">
                        <a:spcBef>
                          <a:spcPts val="0"/>
                        </a:spcBef>
                        <a:spcAft>
                          <a:spcPts val="0"/>
                        </a:spcAft>
                        <a:buNone/>
                      </a:pPr>
                      <a:r>
                        <a:rPr lang="es" sz="1100"/>
                        <a:t>A</a:t>
                      </a:r>
                      <a:endParaRPr sz="1100"/>
                    </a:p>
                  </a:txBody>
                  <a:tcPr marL="91425" marR="91425" marT="91425" marB="91425"/>
                </a:tc>
                <a:tc>
                  <a:txBody>
                    <a:bodyPr/>
                    <a:lstStyle/>
                    <a:p>
                      <a:pPr marL="0" lvl="0" indent="0" algn="l" rtl="0">
                        <a:spcBef>
                          <a:spcPts val="0"/>
                        </a:spcBef>
                        <a:spcAft>
                          <a:spcPts val="0"/>
                        </a:spcAft>
                        <a:buNone/>
                      </a:pPr>
                      <a:r>
                        <a:rPr lang="es" sz="1100"/>
                        <a:t>0</a:t>
                      </a:r>
                      <a:endParaRPr sz="1100"/>
                    </a:p>
                  </a:txBody>
                  <a:tcPr marL="91425" marR="91425" marT="91425" marB="91425"/>
                </a:tc>
                <a:tc>
                  <a:txBody>
                    <a:bodyPr/>
                    <a:lstStyle/>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239800">
                <a:tc>
                  <a:txBody>
                    <a:bodyPr/>
                    <a:lstStyle/>
                    <a:p>
                      <a:pPr marL="0" lvl="0" indent="0" algn="l" rtl="0">
                        <a:spcBef>
                          <a:spcPts val="0"/>
                        </a:spcBef>
                        <a:spcAft>
                          <a:spcPts val="0"/>
                        </a:spcAft>
                        <a:buNone/>
                      </a:pPr>
                      <a:r>
                        <a:rPr lang="es" sz="1100"/>
                        <a:t>B</a:t>
                      </a:r>
                      <a:endParaRPr sz="1100"/>
                    </a:p>
                  </a:txBody>
                  <a:tcPr marL="91425" marR="91425" marT="91425" marB="91425"/>
                </a:tc>
                <a:tc>
                  <a:txBody>
                    <a:bodyPr/>
                    <a:lstStyle/>
                    <a:p>
                      <a:pPr marL="0" lvl="0" indent="0" algn="l" rtl="0">
                        <a:spcBef>
                          <a:spcPts val="0"/>
                        </a:spcBef>
                        <a:spcAft>
                          <a:spcPts val="0"/>
                        </a:spcAft>
                        <a:buNone/>
                      </a:pPr>
                      <a:r>
                        <a:rPr lang="es" sz="1100"/>
                        <a:t>4</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2"/>
                  </a:ext>
                </a:extLst>
              </a:tr>
              <a:tr h="239800">
                <a:tc>
                  <a:txBody>
                    <a:bodyPr/>
                    <a:lstStyle/>
                    <a:p>
                      <a:pPr marL="0" lvl="0" indent="0" algn="l" rtl="0">
                        <a:spcBef>
                          <a:spcPts val="0"/>
                        </a:spcBef>
                        <a:spcAft>
                          <a:spcPts val="0"/>
                        </a:spcAft>
                        <a:buNone/>
                      </a:pPr>
                      <a:r>
                        <a:rPr lang="es" sz="1100"/>
                        <a:t>C</a:t>
                      </a:r>
                      <a:endParaRPr sz="1100"/>
                    </a:p>
                  </a:txBody>
                  <a:tcPr marL="91425" marR="91425" marT="91425" marB="91425"/>
                </a:tc>
                <a:tc>
                  <a:txBody>
                    <a:bodyPr/>
                    <a:lstStyle/>
                    <a:p>
                      <a:pPr marL="0" lvl="0" indent="0" algn="l" rtl="0">
                        <a:spcBef>
                          <a:spcPts val="0"/>
                        </a:spcBef>
                        <a:spcAft>
                          <a:spcPts val="0"/>
                        </a:spcAft>
                        <a:buNone/>
                      </a:pPr>
                      <a:r>
                        <a:rPr lang="es" sz="1100"/>
                        <a:t>8</a:t>
                      </a:r>
                      <a:endParaRPr sz="1100"/>
                    </a:p>
                  </a:txBody>
                  <a:tcPr marL="91425" marR="91425" marT="91425" marB="91425"/>
                </a:tc>
                <a:tc>
                  <a:txBody>
                    <a:bodyPr/>
                    <a:lstStyle/>
                    <a:p>
                      <a:pPr marL="0" lvl="0" indent="0" algn="l" rtl="0">
                        <a:spcBef>
                          <a:spcPts val="0"/>
                        </a:spcBef>
                        <a:spcAft>
                          <a:spcPts val="0"/>
                        </a:spcAft>
                        <a:buNone/>
                      </a:pPr>
                      <a:r>
                        <a:rPr lang="es" sz="1100"/>
                        <a:t>A</a:t>
                      </a:r>
                      <a:endParaRPr sz="1100"/>
                    </a:p>
                  </a:txBody>
                  <a:tcPr marL="91425" marR="91425" marT="91425" marB="91425"/>
                </a:tc>
                <a:extLst>
                  <a:ext uri="{0D108BD9-81ED-4DB2-BD59-A6C34878D82A}">
                    <a16:rowId xmlns:a16="http://schemas.microsoft.com/office/drawing/2014/main" val="10003"/>
                  </a:ext>
                </a:extLst>
              </a:tr>
              <a:tr h="239800">
                <a:tc>
                  <a:txBody>
                    <a:bodyPr/>
                    <a:lstStyle/>
                    <a:p>
                      <a:pPr marL="0" lvl="0" indent="0" algn="l" rtl="0">
                        <a:spcBef>
                          <a:spcPts val="0"/>
                        </a:spcBef>
                        <a:spcAft>
                          <a:spcPts val="0"/>
                        </a:spcAft>
                        <a:buNone/>
                      </a:pPr>
                      <a:r>
                        <a:rPr lang="es" sz="1100"/>
                        <a:t>D</a:t>
                      </a:r>
                      <a:endParaRPr sz="1100"/>
                    </a:p>
                  </a:txBody>
                  <a:tcPr marL="91425" marR="91425" marT="91425" marB="91425"/>
                </a:tc>
                <a:tc>
                  <a:txBody>
                    <a:bodyPr/>
                    <a:lstStyle/>
                    <a:p>
                      <a:pPr marL="0" lvl="0" indent="0" algn="l" rtl="0">
                        <a:spcBef>
                          <a:spcPts val="0"/>
                        </a:spcBef>
                        <a:spcAft>
                          <a:spcPts val="0"/>
                        </a:spcAft>
                        <a:buNone/>
                      </a:pPr>
                      <a:r>
                        <a:rPr lang="es" sz="1100"/>
                        <a:t>7</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4"/>
                  </a:ext>
                </a:extLst>
              </a:tr>
              <a:tr h="239800">
                <a:tc>
                  <a:txBody>
                    <a:bodyPr/>
                    <a:lstStyle/>
                    <a:p>
                      <a:pPr marL="0" lvl="0" indent="0" algn="l" rtl="0">
                        <a:spcBef>
                          <a:spcPts val="0"/>
                        </a:spcBef>
                        <a:spcAft>
                          <a:spcPts val="0"/>
                        </a:spcAft>
                        <a:buNone/>
                      </a:pPr>
                      <a:r>
                        <a:rPr lang="es" sz="1100"/>
                        <a:t>E</a:t>
                      </a:r>
                      <a:endParaRPr sz="1100"/>
                    </a:p>
                  </a:txBody>
                  <a:tcPr marL="91425" marR="91425" marT="91425" marB="91425"/>
                </a:tc>
                <a:tc>
                  <a:txBody>
                    <a:bodyPr/>
                    <a:lstStyle/>
                    <a:p>
                      <a:pPr marL="0" lvl="0" indent="0" algn="l" rtl="0">
                        <a:spcBef>
                          <a:spcPts val="0"/>
                        </a:spcBef>
                        <a:spcAft>
                          <a:spcPts val="0"/>
                        </a:spcAft>
                        <a:buNone/>
                      </a:pPr>
                      <a:r>
                        <a:rPr lang="es" sz="1100"/>
                        <a:t>5</a:t>
                      </a:r>
                      <a:endParaRPr sz="1100"/>
                    </a:p>
                  </a:txBody>
                  <a:tcPr marL="91425" marR="91425" marT="91425" marB="91425"/>
                </a:tc>
                <a:tc>
                  <a:txBody>
                    <a:bodyPr/>
                    <a:lstStyle/>
                    <a:p>
                      <a:pPr marL="0" lvl="0" indent="0" algn="l" rtl="0">
                        <a:spcBef>
                          <a:spcPts val="0"/>
                        </a:spcBef>
                        <a:spcAft>
                          <a:spcPts val="0"/>
                        </a:spcAft>
                        <a:buNone/>
                      </a:pPr>
                      <a:r>
                        <a:rPr lang="es" sz="1100"/>
                        <a:t>B</a:t>
                      </a:r>
                      <a:endParaRPr sz="1100"/>
                    </a:p>
                  </a:txBody>
                  <a:tcPr marL="91425" marR="91425" marT="91425" marB="91425"/>
                </a:tc>
                <a:extLst>
                  <a:ext uri="{0D108BD9-81ED-4DB2-BD59-A6C34878D82A}">
                    <a16:rowId xmlns:a16="http://schemas.microsoft.com/office/drawing/2014/main" val="10005"/>
                  </a:ext>
                </a:extLst>
              </a:tr>
              <a:tr h="239800">
                <a:tc>
                  <a:txBody>
                    <a:bodyPr/>
                    <a:lstStyle/>
                    <a:p>
                      <a:pPr marL="0" lvl="0" indent="0" algn="l" rtl="0">
                        <a:spcBef>
                          <a:spcPts val="0"/>
                        </a:spcBef>
                        <a:spcAft>
                          <a:spcPts val="0"/>
                        </a:spcAft>
                        <a:buNone/>
                      </a:pPr>
                      <a:r>
                        <a:rPr lang="es" sz="1100"/>
                        <a:t>F</a:t>
                      </a:r>
                      <a:endParaRPr sz="1100"/>
                    </a:p>
                  </a:txBody>
                  <a:tcPr marL="91425" marR="91425" marT="91425" marB="91425"/>
                </a:tc>
                <a:tc>
                  <a:txBody>
                    <a:bodyPr/>
                    <a:lstStyle/>
                    <a:p>
                      <a:pPr marL="0" lvl="0" indent="0" algn="l" rtl="0">
                        <a:spcBef>
                          <a:spcPts val="0"/>
                        </a:spcBef>
                        <a:spcAft>
                          <a:spcPts val="0"/>
                        </a:spcAft>
                        <a:buNone/>
                      </a:pPr>
                      <a:r>
                        <a:rPr lang="es" sz="1100"/>
                        <a:t>9</a:t>
                      </a:r>
                      <a:endParaRPr sz="1100"/>
                    </a:p>
                  </a:txBody>
                  <a:tcPr marL="91425" marR="91425" marT="91425" marB="91425"/>
                </a:tc>
                <a:tc>
                  <a:txBody>
                    <a:bodyPr/>
                    <a:lstStyle/>
                    <a:p>
                      <a:pPr marL="0" lvl="0" indent="0" algn="l" rtl="0">
                        <a:spcBef>
                          <a:spcPts val="0"/>
                        </a:spcBef>
                        <a:spcAft>
                          <a:spcPts val="0"/>
                        </a:spcAft>
                        <a:buNone/>
                      </a:pPr>
                      <a:r>
                        <a:rPr lang="es" sz="1100"/>
                        <a:t>D</a:t>
                      </a: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572" name="Google Shape;572;g1f7208a4972_0_210"/>
          <p:cNvSpPr/>
          <p:nvPr/>
        </p:nvSpPr>
        <p:spPr>
          <a:xfrm>
            <a:off x="2345350" y="1149825"/>
            <a:ext cx="395700" cy="393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0</a:t>
            </a:r>
            <a:endParaRPr dirty="0"/>
          </a:p>
        </p:txBody>
      </p:sp>
      <p:sp>
        <p:nvSpPr>
          <p:cNvPr id="573" name="Google Shape;573;g1f7208a4972_0_210"/>
          <p:cNvSpPr txBox="1"/>
          <p:nvPr/>
        </p:nvSpPr>
        <p:spPr>
          <a:xfrm>
            <a:off x="1921050" y="1110700"/>
            <a:ext cx="3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0</a:t>
            </a:r>
            <a:endParaRPr>
              <a:latin typeface="Ubuntu Light"/>
              <a:ea typeface="Ubuntu Light"/>
              <a:cs typeface="Ubuntu Light"/>
              <a:sym typeface="Ubuntu Light"/>
            </a:endParaRPr>
          </a:p>
        </p:txBody>
      </p:sp>
      <p:sp>
        <p:nvSpPr>
          <p:cNvPr id="574" name="Google Shape;574;g1f7208a4972_0_210"/>
          <p:cNvSpPr txBox="1"/>
          <p:nvPr/>
        </p:nvSpPr>
        <p:spPr>
          <a:xfrm>
            <a:off x="3317600" y="2219788"/>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4</a:t>
            </a:r>
            <a:endParaRPr>
              <a:latin typeface="Ubuntu Light"/>
              <a:ea typeface="Ubuntu Light"/>
              <a:cs typeface="Ubuntu Light"/>
              <a:sym typeface="Ubuntu Light"/>
            </a:endParaRPr>
          </a:p>
        </p:txBody>
      </p:sp>
      <p:sp>
        <p:nvSpPr>
          <p:cNvPr id="575" name="Google Shape;575;g1f7208a4972_0_210"/>
          <p:cNvSpPr txBox="1"/>
          <p:nvPr/>
        </p:nvSpPr>
        <p:spPr>
          <a:xfrm>
            <a:off x="3317600" y="0"/>
            <a:ext cx="90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8</a:t>
            </a:r>
            <a:endParaRPr>
              <a:solidFill>
                <a:schemeClr val="dk1"/>
              </a:solidFill>
              <a:latin typeface="Ubuntu Light"/>
              <a:ea typeface="Ubuntu Light"/>
              <a:cs typeface="Ubuntu Light"/>
              <a:sym typeface="Ubuntu Light"/>
            </a:endParaRPr>
          </a:p>
        </p:txBody>
      </p:sp>
      <p:sp>
        <p:nvSpPr>
          <p:cNvPr id="576" name="Google Shape;576;g1f7208a4972_0_210"/>
          <p:cNvSpPr/>
          <p:nvPr/>
        </p:nvSpPr>
        <p:spPr>
          <a:xfrm>
            <a:off x="3427250" y="1805688"/>
            <a:ext cx="395700" cy="39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1</a:t>
            </a:r>
            <a:endParaRPr dirty="0"/>
          </a:p>
        </p:txBody>
      </p:sp>
      <p:sp>
        <p:nvSpPr>
          <p:cNvPr id="577" name="Google Shape;577;g1f7208a4972_0_210"/>
          <p:cNvSpPr txBox="1"/>
          <p:nvPr/>
        </p:nvSpPr>
        <p:spPr>
          <a:xfrm>
            <a:off x="4828575" y="21895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7</a:t>
            </a:r>
            <a:endParaRPr>
              <a:solidFill>
                <a:schemeClr val="dk1"/>
              </a:solidFill>
              <a:latin typeface="Ubuntu Light"/>
              <a:ea typeface="Ubuntu Light"/>
              <a:cs typeface="Ubuntu Light"/>
              <a:sym typeface="Ubuntu Light"/>
            </a:endParaRPr>
          </a:p>
        </p:txBody>
      </p:sp>
      <p:sp>
        <p:nvSpPr>
          <p:cNvPr id="578" name="Google Shape;578;g1f7208a4972_0_210"/>
          <p:cNvSpPr txBox="1"/>
          <p:nvPr/>
        </p:nvSpPr>
        <p:spPr>
          <a:xfrm>
            <a:off x="5038175" y="22413"/>
            <a:ext cx="61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Ubuntu Light"/>
                <a:ea typeface="Ubuntu Light"/>
                <a:cs typeface="Ubuntu Light"/>
                <a:sym typeface="Ubuntu Light"/>
              </a:rPr>
              <a:t>5</a:t>
            </a:r>
            <a:endParaRPr>
              <a:latin typeface="Ubuntu Light"/>
              <a:ea typeface="Ubuntu Light"/>
              <a:cs typeface="Ubuntu Light"/>
              <a:sym typeface="Ubuntu Light"/>
            </a:endParaRPr>
          </a:p>
        </p:txBody>
      </p:sp>
      <p:sp>
        <p:nvSpPr>
          <p:cNvPr id="579" name="Google Shape;579;g1f7208a4972_0_210"/>
          <p:cNvSpPr/>
          <p:nvPr/>
        </p:nvSpPr>
        <p:spPr>
          <a:xfrm>
            <a:off x="5052925" y="381350"/>
            <a:ext cx="395700" cy="395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4</a:t>
            </a:r>
            <a:endParaRPr dirty="0"/>
          </a:p>
        </p:txBody>
      </p:sp>
      <p:sp>
        <p:nvSpPr>
          <p:cNvPr id="580" name="Google Shape;580;g1f7208a4972_0_210"/>
          <p:cNvSpPr txBox="1"/>
          <p:nvPr/>
        </p:nvSpPr>
        <p:spPr>
          <a:xfrm>
            <a:off x="6882825" y="1171100"/>
            <a:ext cx="11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Ubuntu Light"/>
                <a:ea typeface="Ubuntu Light"/>
                <a:cs typeface="Ubuntu Light"/>
                <a:sym typeface="Ubuntu Light"/>
              </a:rPr>
              <a:t>11</a:t>
            </a:r>
            <a:endParaRPr>
              <a:solidFill>
                <a:schemeClr val="dk1"/>
              </a:solidFill>
              <a:latin typeface="Ubuntu Light"/>
              <a:ea typeface="Ubuntu Light"/>
              <a:cs typeface="Ubuntu Light"/>
              <a:sym typeface="Ubuntu Light"/>
            </a:endParaRPr>
          </a:p>
        </p:txBody>
      </p:sp>
      <p:sp>
        <p:nvSpPr>
          <p:cNvPr id="581" name="Google Shape;581;g1f7208a4972_0_210"/>
          <p:cNvSpPr/>
          <p:nvPr/>
        </p:nvSpPr>
        <p:spPr>
          <a:xfrm>
            <a:off x="5052925" y="1805700"/>
            <a:ext cx="395700" cy="395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3</a:t>
            </a:r>
            <a:endParaRPr dirty="0"/>
          </a:p>
        </p:txBody>
      </p:sp>
      <p:sp>
        <p:nvSpPr>
          <p:cNvPr id="582" name="Google Shape;582;g1f7208a4972_0_210"/>
          <p:cNvSpPr/>
          <p:nvPr/>
        </p:nvSpPr>
        <p:spPr>
          <a:xfrm>
            <a:off x="3446475" y="371825"/>
            <a:ext cx="405300" cy="405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2</a:t>
            </a:r>
            <a:endParaRPr dirty="0"/>
          </a:p>
        </p:txBody>
      </p:sp>
      <p:sp>
        <p:nvSpPr>
          <p:cNvPr id="583" name="Google Shape;583;g1f7208a4972_0_210"/>
          <p:cNvSpPr/>
          <p:nvPr/>
        </p:nvSpPr>
        <p:spPr>
          <a:xfrm>
            <a:off x="6387075" y="1130325"/>
            <a:ext cx="432600" cy="432600"/>
          </a:xfrm>
          <a:prstGeom prst="ellipse">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5</a:t>
            </a:r>
            <a:endParaR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3"/>
        <p:cNvGrpSpPr/>
        <p:nvPr/>
      </p:nvGrpSpPr>
      <p:grpSpPr>
        <a:xfrm>
          <a:off x="0" y="0"/>
          <a:ext cx="0" cy="0"/>
          <a:chOff x="0" y="0"/>
          <a:chExt cx="0" cy="0"/>
        </a:xfrm>
      </p:grpSpPr>
      <p:sp>
        <p:nvSpPr>
          <p:cNvPr id="844" name="Google Shape;844;p30"/>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0"/>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0"/>
          <p:cNvSpPr txBox="1">
            <a:spLocks noGrp="1"/>
          </p:cNvSpPr>
          <p:nvPr>
            <p:ph type="body" idx="4294967295"/>
          </p:nvPr>
        </p:nvSpPr>
        <p:spPr>
          <a:xfrm>
            <a:off x="2705500" y="2451275"/>
            <a:ext cx="3790500" cy="420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200" dirty="0" smtClean="0">
                <a:solidFill>
                  <a:schemeClr val="dk1"/>
                </a:solidFill>
              </a:rPr>
              <a:t>instagram/folksdevtv</a:t>
            </a:r>
          </a:p>
          <a:p>
            <a:pPr marL="0" lvl="0" indent="0" algn="ctr" rtl="0">
              <a:lnSpc>
                <a:spcPct val="100000"/>
              </a:lnSpc>
              <a:spcBef>
                <a:spcPts val="0"/>
              </a:spcBef>
              <a:spcAft>
                <a:spcPts val="0"/>
              </a:spcAft>
              <a:buClr>
                <a:schemeClr val="dk1"/>
              </a:buClr>
              <a:buSzPts val="1100"/>
              <a:buFont typeface="Arial"/>
              <a:buNone/>
            </a:pPr>
            <a:r>
              <a:rPr lang="tr-TR" sz="1200" dirty="0">
                <a:solidFill>
                  <a:schemeClr val="dk1"/>
                </a:solidFill>
              </a:rPr>
              <a:t>t</a:t>
            </a:r>
            <a:r>
              <a:rPr lang="tr-TR" sz="1200" dirty="0" smtClean="0">
                <a:solidFill>
                  <a:schemeClr val="dk1"/>
                </a:solidFill>
              </a:rPr>
              <a:t>witter/folksdevtv</a:t>
            </a:r>
            <a:endParaRPr sz="1200" dirty="0">
              <a:solidFill>
                <a:schemeClr val="dk1"/>
              </a:solidFill>
            </a:endParaRPr>
          </a:p>
        </p:txBody>
      </p:sp>
      <p:cxnSp>
        <p:nvCxnSpPr>
          <p:cNvPr id="847" name="Google Shape;847;p30"/>
          <p:cNvCxnSpPr/>
          <p:nvPr/>
        </p:nvCxnSpPr>
        <p:spPr>
          <a:xfrm>
            <a:off x="4233850" y="3374100"/>
            <a:ext cx="676200" cy="0"/>
          </a:xfrm>
          <a:prstGeom prst="straightConnector1">
            <a:avLst/>
          </a:prstGeom>
          <a:noFill/>
          <a:ln w="76200" cap="flat" cmpd="sng">
            <a:solidFill>
              <a:schemeClr val="accent1"/>
            </a:solidFill>
            <a:prstDash val="solid"/>
            <a:round/>
            <a:headEnd type="none" w="sm" len="sm"/>
            <a:tailEnd type="none" w="sm" len="sm"/>
          </a:ln>
        </p:spPr>
      </p:cxnSp>
      <p:sp>
        <p:nvSpPr>
          <p:cNvPr id="848" name="Google Shape;848;p30"/>
          <p:cNvSpPr txBox="1">
            <a:spLocks noGrp="1"/>
          </p:cNvSpPr>
          <p:nvPr>
            <p:ph type="sldNum" idx="4294967295"/>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44</a:t>
            </a:fld>
            <a:endParaRPr sz="1200">
              <a:solidFill>
                <a:srgbClr val="CCCCCC"/>
              </a:solidFill>
              <a:latin typeface="Arvo"/>
              <a:ea typeface="Arvo"/>
              <a:cs typeface="Arvo"/>
              <a:sym typeface="Arvo"/>
            </a:endParaRPr>
          </a:p>
        </p:txBody>
      </p:sp>
      <p:sp>
        <p:nvSpPr>
          <p:cNvPr id="849" name="Google Shape;849;p30"/>
          <p:cNvSpPr txBox="1">
            <a:spLocks noGrp="1"/>
          </p:cNvSpPr>
          <p:nvPr>
            <p:ph type="ctrTitle"/>
          </p:nvPr>
        </p:nvSpPr>
        <p:spPr>
          <a:xfrm>
            <a:off x="3094000" y="1515550"/>
            <a:ext cx="2955900" cy="85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869" y="2972057"/>
            <a:ext cx="1696161" cy="169616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3"/>
        <p:cNvGrpSpPr/>
        <p:nvPr/>
      </p:nvGrpSpPr>
      <p:grpSpPr>
        <a:xfrm>
          <a:off x="0" y="0"/>
          <a:ext cx="0" cy="0"/>
          <a:chOff x="0" y="0"/>
          <a:chExt cx="0" cy="0"/>
        </a:xfrm>
      </p:grpSpPr>
      <p:sp>
        <p:nvSpPr>
          <p:cNvPr id="844" name="Google Shape;844;p30"/>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0"/>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0"/>
          <p:cNvSpPr txBox="1">
            <a:spLocks noGrp="1"/>
          </p:cNvSpPr>
          <p:nvPr>
            <p:ph type="body" idx="4294967295"/>
          </p:nvPr>
        </p:nvSpPr>
        <p:spPr>
          <a:xfrm>
            <a:off x="2705500" y="2451275"/>
            <a:ext cx="3790500" cy="420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tr-TR" sz="1200" dirty="0" smtClean="0">
                <a:solidFill>
                  <a:schemeClr val="dk1"/>
                </a:solidFill>
              </a:rPr>
              <a:t>instagram/folksdevtv</a:t>
            </a:r>
          </a:p>
          <a:p>
            <a:pPr marL="0" lvl="0" indent="0" algn="ctr" rtl="0">
              <a:lnSpc>
                <a:spcPct val="100000"/>
              </a:lnSpc>
              <a:spcBef>
                <a:spcPts val="0"/>
              </a:spcBef>
              <a:spcAft>
                <a:spcPts val="0"/>
              </a:spcAft>
              <a:buClr>
                <a:schemeClr val="dk1"/>
              </a:buClr>
              <a:buSzPts val="1100"/>
              <a:buFont typeface="Arial"/>
              <a:buNone/>
            </a:pPr>
            <a:r>
              <a:rPr lang="tr-TR" sz="1200" dirty="0">
                <a:solidFill>
                  <a:schemeClr val="dk1"/>
                </a:solidFill>
              </a:rPr>
              <a:t>t</a:t>
            </a:r>
            <a:r>
              <a:rPr lang="tr-TR" sz="1200" dirty="0" smtClean="0">
                <a:solidFill>
                  <a:schemeClr val="dk1"/>
                </a:solidFill>
              </a:rPr>
              <a:t>witter/folksdevtv</a:t>
            </a:r>
            <a:endParaRPr sz="1200" dirty="0">
              <a:solidFill>
                <a:schemeClr val="dk1"/>
              </a:solidFill>
            </a:endParaRPr>
          </a:p>
        </p:txBody>
      </p:sp>
      <p:cxnSp>
        <p:nvCxnSpPr>
          <p:cNvPr id="847" name="Google Shape;847;p30"/>
          <p:cNvCxnSpPr/>
          <p:nvPr/>
        </p:nvCxnSpPr>
        <p:spPr>
          <a:xfrm>
            <a:off x="4233850" y="3374100"/>
            <a:ext cx="676200" cy="0"/>
          </a:xfrm>
          <a:prstGeom prst="straightConnector1">
            <a:avLst/>
          </a:prstGeom>
          <a:noFill/>
          <a:ln w="76200" cap="flat" cmpd="sng">
            <a:solidFill>
              <a:schemeClr val="accent1"/>
            </a:solidFill>
            <a:prstDash val="solid"/>
            <a:round/>
            <a:headEnd type="none" w="sm" len="sm"/>
            <a:tailEnd type="none" w="sm" len="sm"/>
          </a:ln>
        </p:spPr>
      </p:cxnSp>
      <p:sp>
        <p:nvSpPr>
          <p:cNvPr id="848" name="Google Shape;848;p30"/>
          <p:cNvSpPr txBox="1">
            <a:spLocks noGrp="1"/>
          </p:cNvSpPr>
          <p:nvPr>
            <p:ph type="sldNum" idx="4294967295"/>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45</a:t>
            </a:fld>
            <a:endParaRPr sz="1200">
              <a:solidFill>
                <a:srgbClr val="CCCCCC"/>
              </a:solidFill>
              <a:latin typeface="Arvo"/>
              <a:ea typeface="Arvo"/>
              <a:cs typeface="Arvo"/>
              <a:sym typeface="Arvo"/>
            </a:endParaRPr>
          </a:p>
        </p:txBody>
      </p:sp>
      <p:sp>
        <p:nvSpPr>
          <p:cNvPr id="849" name="Google Shape;849;p30"/>
          <p:cNvSpPr txBox="1">
            <a:spLocks noGrp="1"/>
          </p:cNvSpPr>
          <p:nvPr>
            <p:ph type="ctrTitle"/>
          </p:nvPr>
        </p:nvSpPr>
        <p:spPr>
          <a:xfrm>
            <a:off x="3094000" y="1515550"/>
            <a:ext cx="2955900" cy="85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869" y="2972057"/>
            <a:ext cx="1696161" cy="1696161"/>
          </a:xfrm>
          <a:prstGeom prst="rect">
            <a:avLst/>
          </a:prstGeom>
        </p:spPr>
      </p:pic>
    </p:spTree>
    <p:extLst>
      <p:ext uri="{BB962C8B-B14F-4D97-AF65-F5344CB8AC3E}">
        <p14:creationId xmlns:p14="http://schemas.microsoft.com/office/powerpoint/2010/main" val="2160725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f657e88641_0_11"/>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 </a:t>
            </a:r>
            <a:endParaRPr/>
          </a:p>
          <a:p>
            <a:pPr marL="0" lvl="0" indent="0" algn="l" rtl="0">
              <a:lnSpc>
                <a:spcPct val="100000"/>
              </a:lnSpc>
              <a:spcBef>
                <a:spcPts val="0"/>
              </a:spcBef>
              <a:spcAft>
                <a:spcPts val="0"/>
              </a:spcAft>
              <a:buSzPts val="1400"/>
              <a:buNone/>
            </a:pPr>
            <a:endParaRPr/>
          </a:p>
        </p:txBody>
      </p:sp>
      <p:sp>
        <p:nvSpPr>
          <p:cNvPr id="589" name="Google Shape;589;gf657e88641_0_11"/>
          <p:cNvSpPr txBox="1">
            <a:spLocks noGrp="1"/>
          </p:cNvSpPr>
          <p:nvPr>
            <p:ph type="title"/>
          </p:nvPr>
        </p:nvSpPr>
        <p:spPr>
          <a:xfrm>
            <a:off x="2675900" y="1409335"/>
            <a:ext cx="3926100" cy="12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s" sz="3600">
                <a:solidFill>
                  <a:schemeClr val="dk2"/>
                </a:solidFill>
              </a:rPr>
              <a:t>İF ELSE</a:t>
            </a:r>
            <a:endParaRPr sz="3600">
              <a:solidFill>
                <a:schemeClr val="dk2"/>
              </a:solidFill>
            </a:endParaRPr>
          </a:p>
          <a:p>
            <a:pPr marL="0" lvl="0" indent="0" algn="l" rtl="0">
              <a:lnSpc>
                <a:spcPct val="100000"/>
              </a:lnSpc>
              <a:spcBef>
                <a:spcPts val="0"/>
              </a:spcBef>
              <a:spcAft>
                <a:spcPts val="0"/>
              </a:spcAft>
              <a:buClr>
                <a:srgbClr val="000000"/>
              </a:buClr>
              <a:buSzPts val="1100"/>
              <a:buFont typeface="Arial"/>
              <a:buNone/>
            </a:pPr>
            <a:r>
              <a:rPr lang="es" sz="3600">
                <a:solidFill>
                  <a:schemeClr val="dk2"/>
                </a:solidFill>
              </a:rPr>
              <a:t>ELSE-İF STATEMENT</a:t>
            </a:r>
            <a:endParaRPr sz="3600">
              <a:solidFill>
                <a:schemeClr val="dk2"/>
              </a:solidFill>
            </a:endParaRPr>
          </a:p>
        </p:txBody>
      </p:sp>
      <p:sp>
        <p:nvSpPr>
          <p:cNvPr id="590" name="Google Shape;590;gf657e88641_0_11"/>
          <p:cNvSpPr/>
          <p:nvPr/>
        </p:nvSpPr>
        <p:spPr>
          <a:xfrm>
            <a:off x="6602000" y="351870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
          <p:cNvSpPr txBox="1">
            <a:spLocks noGrp="1"/>
          </p:cNvSpPr>
          <p:nvPr>
            <p:ph type="title"/>
          </p:nvPr>
        </p:nvSpPr>
        <p:spPr>
          <a:xfrm>
            <a:off x="570050" y="993900"/>
            <a:ext cx="4513800" cy="1149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s" sz="6000"/>
              <a:t>Package</a:t>
            </a:r>
            <a:r>
              <a:rPr lang="es" sz="6000" b="1"/>
              <a:t>!</a:t>
            </a:r>
            <a:endParaRPr sz="6000" b="1"/>
          </a:p>
        </p:txBody>
      </p:sp>
      <p:sp>
        <p:nvSpPr>
          <p:cNvPr id="596" name="Google Shape;596;p3"/>
          <p:cNvSpPr txBox="1">
            <a:spLocks noGrp="1"/>
          </p:cNvSpPr>
          <p:nvPr>
            <p:ph type="subTitle" idx="1"/>
          </p:nvPr>
        </p:nvSpPr>
        <p:spPr>
          <a:xfrm>
            <a:off x="614775" y="2564775"/>
            <a:ext cx="2920800" cy="159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s" sz="1800"/>
              <a:t>com.example.company</a:t>
            </a:r>
            <a:endParaRPr sz="1800"/>
          </a:p>
          <a:p>
            <a:pPr marL="0" lvl="0" indent="0" algn="l" rtl="0">
              <a:lnSpc>
                <a:spcPct val="100000"/>
              </a:lnSpc>
              <a:spcBef>
                <a:spcPts val="0"/>
              </a:spcBef>
              <a:spcAft>
                <a:spcPts val="0"/>
              </a:spcAft>
              <a:buClr>
                <a:srgbClr val="000000"/>
              </a:buClr>
              <a:buSzPts val="1100"/>
              <a:buFont typeface="Arial"/>
              <a:buNone/>
            </a:pPr>
            <a:endParaRPr sz="1800"/>
          </a:p>
          <a:p>
            <a:pPr marL="0" lvl="0" indent="0" algn="l" rtl="0">
              <a:lnSpc>
                <a:spcPct val="100000"/>
              </a:lnSpc>
              <a:spcBef>
                <a:spcPts val="0"/>
              </a:spcBef>
              <a:spcAft>
                <a:spcPts val="0"/>
              </a:spcAft>
              <a:buClr>
                <a:srgbClr val="000000"/>
              </a:buClr>
              <a:buSzPts val="1100"/>
              <a:buFont typeface="Arial"/>
              <a:buNone/>
            </a:pPr>
            <a:r>
              <a:rPr lang="es" sz="1800"/>
              <a:t>com.apple.quicktime.v2</a:t>
            </a:r>
            <a:endParaRPr sz="1800"/>
          </a:p>
          <a:p>
            <a:pPr marL="0" lvl="0" indent="0" algn="l" rtl="0">
              <a:lnSpc>
                <a:spcPct val="100000"/>
              </a:lnSpc>
              <a:spcBef>
                <a:spcPts val="0"/>
              </a:spcBef>
              <a:spcAft>
                <a:spcPts val="0"/>
              </a:spcAft>
              <a:buClr>
                <a:srgbClr val="000000"/>
              </a:buClr>
              <a:buSzPts val="1100"/>
              <a:buFont typeface="Arial"/>
              <a:buNone/>
            </a:pPr>
            <a:endParaRPr sz="1800"/>
          </a:p>
          <a:p>
            <a:pPr marL="0" lvl="0" indent="0" algn="l" rtl="0">
              <a:lnSpc>
                <a:spcPct val="100000"/>
              </a:lnSpc>
              <a:spcBef>
                <a:spcPts val="0"/>
              </a:spcBef>
              <a:spcAft>
                <a:spcPts val="0"/>
              </a:spcAft>
              <a:buClr>
                <a:srgbClr val="000000"/>
              </a:buClr>
              <a:buSzPts val="1100"/>
              <a:buFont typeface="Arial"/>
              <a:buNone/>
            </a:pPr>
            <a:r>
              <a:rPr lang="es" sz="1800"/>
              <a:t>edu.igü.final.system</a:t>
            </a:r>
            <a:endParaRPr sz="1800"/>
          </a:p>
        </p:txBody>
      </p:sp>
      <p:sp>
        <p:nvSpPr>
          <p:cNvPr id="597" name="Google Shape;597;p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47</a:t>
            </a:fld>
            <a:endParaRPr/>
          </a:p>
        </p:txBody>
      </p:sp>
      <p:cxnSp>
        <p:nvCxnSpPr>
          <p:cNvPr id="598" name="Google Shape;598;p3"/>
          <p:cNvCxnSpPr/>
          <p:nvPr/>
        </p:nvCxnSpPr>
        <p:spPr>
          <a:xfrm>
            <a:off x="678525" y="2060575"/>
            <a:ext cx="676200" cy="0"/>
          </a:xfrm>
          <a:prstGeom prst="straightConnector1">
            <a:avLst/>
          </a:prstGeom>
          <a:noFill/>
          <a:ln w="76200" cap="flat" cmpd="sng">
            <a:solidFill>
              <a:schemeClr val="accent1"/>
            </a:solidFill>
            <a:prstDash val="solid"/>
            <a:round/>
            <a:headEnd type="none" w="sm" len="sm"/>
            <a:tailEnd type="none" w="sm" len="sm"/>
          </a:ln>
        </p:spPr>
      </p:cxnSp>
      <p:pic>
        <p:nvPicPr>
          <p:cNvPr id="599" name="Google Shape;599;p3"/>
          <p:cNvPicPr preferRelativeResize="0"/>
          <p:nvPr/>
        </p:nvPicPr>
        <p:blipFill rotWithShape="1">
          <a:blip r:embed="rId3">
            <a:alphaModFix/>
          </a:blip>
          <a:srcRect/>
          <a:stretch/>
        </p:blipFill>
        <p:spPr>
          <a:xfrm>
            <a:off x="4112250" y="1416850"/>
            <a:ext cx="4513800" cy="303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class Main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
              <a:t>class Shape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
              <a:t>class Product</a:t>
            </a:r>
            <a:endParaRPr/>
          </a:p>
        </p:txBody>
      </p:sp>
      <p:sp>
        <p:nvSpPr>
          <p:cNvPr id="605" name="Google Shape;605;p4"/>
          <p:cNvSpPr txBox="1">
            <a:spLocks noGrp="1"/>
          </p:cNvSpPr>
          <p:nvPr>
            <p:ph type="title"/>
          </p:nvPr>
        </p:nvSpPr>
        <p:spPr>
          <a:xfrm>
            <a:off x="2675900" y="1220010"/>
            <a:ext cx="3926100" cy="121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s" sz="3600">
                <a:solidFill>
                  <a:schemeClr val="dk2"/>
                </a:solidFill>
              </a:rPr>
              <a:t>Class İsimlendir-</a:t>
            </a:r>
            <a:endParaRPr sz="3600">
              <a:solidFill>
                <a:schemeClr val="dk2"/>
              </a:solidFill>
            </a:endParaRPr>
          </a:p>
          <a:p>
            <a:pPr marL="0" lvl="0" indent="0" algn="l" rtl="0">
              <a:lnSpc>
                <a:spcPct val="100000"/>
              </a:lnSpc>
              <a:spcBef>
                <a:spcPts val="0"/>
              </a:spcBef>
              <a:spcAft>
                <a:spcPts val="0"/>
              </a:spcAft>
              <a:buClr>
                <a:srgbClr val="000000"/>
              </a:buClr>
              <a:buSzPts val="1100"/>
              <a:buFont typeface="Arial"/>
              <a:buNone/>
            </a:pPr>
            <a:r>
              <a:rPr lang="es" sz="3600">
                <a:solidFill>
                  <a:schemeClr val="dk2"/>
                </a:solidFill>
              </a:rPr>
              <a:t>meleri</a:t>
            </a:r>
            <a:endParaRPr sz="3600">
              <a:solidFill>
                <a:schemeClr val="dk2"/>
              </a:solidFill>
            </a:endParaRPr>
          </a:p>
        </p:txBody>
      </p:sp>
      <p:sp>
        <p:nvSpPr>
          <p:cNvPr id="606" name="Google Shape;606;p4"/>
          <p:cNvSpPr/>
          <p:nvPr/>
        </p:nvSpPr>
        <p:spPr>
          <a:xfrm>
            <a:off x="6602000" y="351870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s" sz="2700"/>
              <a:t>“KISALTMALARDAN KAÇININ VE TAM SÖZCÜKLER KULLANIN</a:t>
            </a:r>
            <a:r>
              <a:rPr lang="es" sz="2700" b="1" i="0"/>
              <a:t>”</a:t>
            </a:r>
            <a:endParaRPr sz="2700" b="1" i="0"/>
          </a:p>
          <a:p>
            <a:pPr marL="0" lvl="0" indent="0" algn="l" rtl="0">
              <a:lnSpc>
                <a:spcPct val="100000"/>
              </a:lnSpc>
              <a:spcBef>
                <a:spcPts val="0"/>
              </a:spcBef>
              <a:spcAft>
                <a:spcPts val="0"/>
              </a:spcAft>
              <a:buSzPts val="1400"/>
              <a:buNone/>
            </a:pPr>
            <a:endParaRPr sz="2700" i="0"/>
          </a:p>
        </p:txBody>
      </p:sp>
      <p:sp>
        <p:nvSpPr>
          <p:cNvPr id="612" name="Google Shape;612;p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49</a:t>
            </a:fld>
            <a:endParaRPr/>
          </a:p>
        </p:txBody>
      </p:sp>
      <p:sp>
        <p:nvSpPr>
          <p:cNvPr id="613" name="Google Shape;613;p5"/>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solidFill>
                  <a:schemeClr val="lt1"/>
                </a:solidFill>
              </a:rPr>
              <a:t>—</a:t>
            </a:r>
            <a:r>
              <a:rPr lang="es"/>
              <a:t>FURKAN ÖZMEN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f68d98a4a6_0_1"/>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Queue Veri Yapısı</a:t>
            </a:r>
            <a:endParaRPr/>
          </a:p>
        </p:txBody>
      </p:sp>
      <p:sp>
        <p:nvSpPr>
          <p:cNvPr id="252" name="Google Shape;252;g1f68d98a4a6_0_1"/>
          <p:cNvSpPr txBox="1">
            <a:spLocks noGrp="1"/>
          </p:cNvSpPr>
          <p:nvPr>
            <p:ph type="subTitle" idx="1"/>
          </p:nvPr>
        </p:nvSpPr>
        <p:spPr>
          <a:xfrm>
            <a:off x="4598900" y="2968192"/>
            <a:ext cx="2920800" cy="159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350">
              <a:solidFill>
                <a:srgbClr val="252525"/>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INTERFACES</a:t>
            </a:r>
            <a:endParaRPr/>
          </a:p>
        </p:txBody>
      </p:sp>
      <p:sp>
        <p:nvSpPr>
          <p:cNvPr id="619" name="Google Shape;619;p6"/>
          <p:cNvSpPr txBox="1">
            <a:spLocks noGrp="1"/>
          </p:cNvSpPr>
          <p:nvPr>
            <p:ph type="subTitle" idx="1"/>
          </p:nvPr>
        </p:nvSpPr>
        <p:spPr>
          <a:xfrm>
            <a:off x="4598900" y="2968192"/>
            <a:ext cx="2920800" cy="159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sz="1350">
                <a:solidFill>
                  <a:srgbClr val="252525"/>
                </a:solidFill>
                <a:latin typeface="Roboto"/>
                <a:ea typeface="Roboto"/>
                <a:cs typeface="Roboto"/>
                <a:sym typeface="Roboto"/>
              </a:rPr>
              <a:t>interface adları, sınıf adları gibi büyük harfle yazılmalıdır.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f9fee01eaa_0_4"/>
          <p:cNvSpPr txBox="1">
            <a:spLocks noGrp="1"/>
          </p:cNvSpPr>
          <p:nvPr>
            <p:ph type="title"/>
          </p:nvPr>
        </p:nvSpPr>
        <p:spPr>
          <a:xfrm>
            <a:off x="570050" y="993900"/>
            <a:ext cx="4513800" cy="1149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s" sz="6000"/>
              <a:t>Methods</a:t>
            </a:r>
            <a:r>
              <a:rPr lang="es" sz="6000" b="1"/>
              <a:t>!</a:t>
            </a:r>
            <a:endParaRPr sz="6000" b="1"/>
          </a:p>
        </p:txBody>
      </p:sp>
      <p:sp>
        <p:nvSpPr>
          <p:cNvPr id="625" name="Google Shape;625;gf9fee01eaa_0_4"/>
          <p:cNvSpPr txBox="1">
            <a:spLocks noGrp="1"/>
          </p:cNvSpPr>
          <p:nvPr>
            <p:ph type="subTitle" idx="1"/>
          </p:nvPr>
        </p:nvSpPr>
        <p:spPr>
          <a:xfrm>
            <a:off x="614775" y="2564775"/>
            <a:ext cx="2920800" cy="159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s" sz="1800"/>
              <a:t>sum(int a, int b);</a:t>
            </a:r>
            <a:endParaRPr sz="1800"/>
          </a:p>
          <a:p>
            <a:pPr marL="0" lvl="0" indent="0" algn="l" rtl="0">
              <a:lnSpc>
                <a:spcPct val="100000"/>
              </a:lnSpc>
              <a:spcBef>
                <a:spcPts val="0"/>
              </a:spcBef>
              <a:spcAft>
                <a:spcPts val="0"/>
              </a:spcAft>
              <a:buClr>
                <a:srgbClr val="000000"/>
              </a:buClr>
              <a:buSzPts val="1100"/>
              <a:buFont typeface="Arial"/>
              <a:buNone/>
            </a:pPr>
            <a:endParaRPr sz="1800"/>
          </a:p>
          <a:p>
            <a:pPr marL="0" lvl="0" indent="0" algn="l" rtl="0">
              <a:lnSpc>
                <a:spcPct val="100000"/>
              </a:lnSpc>
              <a:spcBef>
                <a:spcPts val="0"/>
              </a:spcBef>
              <a:spcAft>
                <a:spcPts val="0"/>
              </a:spcAft>
              <a:buClr>
                <a:srgbClr val="000000"/>
              </a:buClr>
              <a:buSzPts val="1100"/>
              <a:buFont typeface="Arial"/>
              <a:buNone/>
            </a:pPr>
            <a:r>
              <a:rPr lang="es" sz="1800"/>
              <a:t>printScreen();</a:t>
            </a:r>
            <a:endParaRPr sz="1800"/>
          </a:p>
          <a:p>
            <a:pPr marL="0" lvl="0" indent="0" algn="l" rtl="0">
              <a:lnSpc>
                <a:spcPct val="100000"/>
              </a:lnSpc>
              <a:spcBef>
                <a:spcPts val="0"/>
              </a:spcBef>
              <a:spcAft>
                <a:spcPts val="0"/>
              </a:spcAft>
              <a:buClr>
                <a:srgbClr val="000000"/>
              </a:buClr>
              <a:buSzPts val="1100"/>
              <a:buFont typeface="Arial"/>
              <a:buNone/>
            </a:pPr>
            <a:endParaRPr sz="1800"/>
          </a:p>
          <a:p>
            <a:pPr marL="0" lvl="0" indent="0" algn="l" rtl="0">
              <a:lnSpc>
                <a:spcPct val="100000"/>
              </a:lnSpc>
              <a:spcBef>
                <a:spcPts val="0"/>
              </a:spcBef>
              <a:spcAft>
                <a:spcPts val="0"/>
              </a:spcAft>
              <a:buClr>
                <a:srgbClr val="000000"/>
              </a:buClr>
              <a:buSzPts val="1100"/>
              <a:buFont typeface="Arial"/>
              <a:buNone/>
            </a:pPr>
            <a:r>
              <a:rPr lang="es" sz="1800"/>
              <a:t>addProduct();</a:t>
            </a:r>
            <a:endParaRPr sz="1800"/>
          </a:p>
        </p:txBody>
      </p:sp>
      <p:sp>
        <p:nvSpPr>
          <p:cNvPr id="626" name="Google Shape;626;gf9fee01eaa_0_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51</a:t>
            </a:fld>
            <a:endParaRPr/>
          </a:p>
        </p:txBody>
      </p:sp>
      <p:cxnSp>
        <p:nvCxnSpPr>
          <p:cNvPr id="627" name="Google Shape;627;gf9fee01eaa_0_4"/>
          <p:cNvCxnSpPr/>
          <p:nvPr/>
        </p:nvCxnSpPr>
        <p:spPr>
          <a:xfrm>
            <a:off x="678525" y="2060575"/>
            <a:ext cx="676200" cy="0"/>
          </a:xfrm>
          <a:prstGeom prst="straightConnector1">
            <a:avLst/>
          </a:prstGeom>
          <a:noFill/>
          <a:ln w="76200" cap="flat" cmpd="sng">
            <a:solidFill>
              <a:schemeClr val="accent1"/>
            </a:solidFill>
            <a:prstDash val="solid"/>
            <a:round/>
            <a:headEnd type="none" w="sm" len="sm"/>
            <a:tailEnd type="none" w="sm" len="sm"/>
          </a:ln>
        </p:spPr>
      </p:cxnSp>
      <p:pic>
        <p:nvPicPr>
          <p:cNvPr id="628" name="Google Shape;628;gf9fee01eaa_0_4"/>
          <p:cNvPicPr preferRelativeResize="0"/>
          <p:nvPr/>
        </p:nvPicPr>
        <p:blipFill rotWithShape="1">
          <a:blip r:embed="rId3">
            <a:alphaModFix/>
          </a:blip>
          <a:srcRect/>
          <a:stretch/>
        </p:blipFill>
        <p:spPr>
          <a:xfrm>
            <a:off x="3687975" y="1988350"/>
            <a:ext cx="5182175" cy="252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f9fee01eaa_0_13"/>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t>VARIABLES</a:t>
            </a:r>
            <a:endParaRPr sz="7200"/>
          </a:p>
        </p:txBody>
      </p:sp>
      <p:sp>
        <p:nvSpPr>
          <p:cNvPr id="634" name="Google Shape;634;gf9fee01eaa_0_1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52</a:t>
            </a:fld>
            <a:endParaRPr sz="1200">
              <a:solidFill>
                <a:srgbClr val="CCCCCC"/>
              </a:solidFill>
              <a:latin typeface="Arvo"/>
              <a:ea typeface="Arvo"/>
              <a:cs typeface="Arvo"/>
              <a:sym typeface="Arvo"/>
            </a:endParaRPr>
          </a:p>
        </p:txBody>
      </p:sp>
      <p:sp>
        <p:nvSpPr>
          <p:cNvPr id="635" name="Google Shape;635;gf9fee01eaa_0_13"/>
          <p:cNvSpPr txBox="1">
            <a:spLocks noGrp="1"/>
          </p:cNvSpPr>
          <p:nvPr>
            <p:ph type="subTitle" idx="1"/>
          </p:nvPr>
        </p:nvSpPr>
        <p:spPr>
          <a:xfrm>
            <a:off x="1546450" y="3015325"/>
            <a:ext cx="60510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s"/>
              <a:t>NOT: </a:t>
            </a:r>
            <a:r>
              <a:rPr lang="es" sz="1350">
                <a:solidFill>
                  <a:srgbClr val="252525"/>
                </a:solidFill>
                <a:latin typeface="Roboto"/>
                <a:ea typeface="Roboto"/>
                <a:cs typeface="Roboto"/>
                <a:sym typeface="Roboto"/>
              </a:rPr>
              <a:t>Değişken isimleri, her ikisine de izin verilmesine rağmen, alt çizgi _ veya dolar işareti $ karakterleriyle başlamamalıdır.</a:t>
            </a:r>
            <a:endParaRPr sz="1350">
              <a:solidFill>
                <a:srgbClr val="252525"/>
              </a:solidFill>
              <a:latin typeface="Roboto"/>
              <a:ea typeface="Roboto"/>
              <a:cs typeface="Roboto"/>
              <a:sym typeface="Roboto"/>
            </a:endParaRPr>
          </a:p>
          <a:p>
            <a:pPr marL="0" lvl="0" indent="0" algn="ctr" rtl="0">
              <a:lnSpc>
                <a:spcPct val="100000"/>
              </a:lnSpc>
              <a:spcBef>
                <a:spcPts val="0"/>
              </a:spcBef>
              <a:spcAft>
                <a:spcPts val="0"/>
              </a:spcAft>
              <a:buSzPts val="1400"/>
              <a:buNone/>
            </a:pPr>
            <a:endParaRPr sz="1350">
              <a:solidFill>
                <a:srgbClr val="252525"/>
              </a:solidFill>
              <a:latin typeface="Roboto"/>
              <a:ea typeface="Roboto"/>
              <a:cs typeface="Roboto"/>
              <a:sym typeface="Roboto"/>
            </a:endParaRPr>
          </a:p>
          <a:p>
            <a:pPr marL="0" lvl="0" indent="0" algn="ctr" rtl="0">
              <a:lnSpc>
                <a:spcPct val="100000"/>
              </a:lnSpc>
              <a:spcBef>
                <a:spcPts val="0"/>
              </a:spcBef>
              <a:spcAft>
                <a:spcPts val="0"/>
              </a:spcAft>
              <a:buSzPts val="1400"/>
              <a:buNone/>
            </a:pPr>
            <a:r>
              <a:rPr lang="es" sz="1350">
                <a:solidFill>
                  <a:srgbClr val="252525"/>
                </a:solidFill>
                <a:latin typeface="Roboto"/>
                <a:ea typeface="Roboto"/>
                <a:cs typeface="Roboto"/>
                <a:sym typeface="Roboto"/>
              </a:rPr>
              <a:t>Değişken isimleri kısa ama anlamlı olmalıdır. Değişken adının seçimi anımsatıcı olmalıdır - yani, sıradan gözlemciye kullanım amacını belirtmek için tasarlanmış olmalıdır.</a:t>
            </a:r>
            <a:endParaRPr sz="1350">
              <a:solidFill>
                <a:srgbClr val="252525"/>
              </a:solidFill>
              <a:latin typeface="Roboto"/>
              <a:ea typeface="Roboto"/>
              <a:cs typeface="Roboto"/>
              <a:sym typeface="Roboto"/>
            </a:endParaRPr>
          </a:p>
          <a:p>
            <a:pPr marL="0" lvl="0" indent="0" algn="ctr" rtl="0">
              <a:lnSpc>
                <a:spcPct val="100000"/>
              </a:lnSpc>
              <a:spcBef>
                <a:spcPts val="0"/>
              </a:spcBef>
              <a:spcAft>
                <a:spcPts val="0"/>
              </a:spcAft>
              <a:buSzPts val="1400"/>
              <a:buNone/>
            </a:pPr>
            <a:r>
              <a:rPr lang="es" sz="1350">
                <a:solidFill>
                  <a:srgbClr val="252525"/>
                </a:solidFill>
                <a:latin typeface="Roboto"/>
                <a:ea typeface="Roboto"/>
                <a:cs typeface="Roboto"/>
                <a:sym typeface="Roboto"/>
              </a:rPr>
              <a:t>NOT: UZAK DUR =&gt; i,j,k,l,m</a:t>
            </a:r>
            <a:endParaRPr sz="1350">
              <a:solidFill>
                <a:srgbClr val="252525"/>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f9fee01eaa_0_21"/>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CONSTANTS</a:t>
            </a:r>
            <a:endParaRPr b="1"/>
          </a:p>
        </p:txBody>
      </p:sp>
      <p:sp>
        <p:nvSpPr>
          <p:cNvPr id="641" name="Google Shape;641;gf9fee01eaa_0_2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53</a:t>
            </a:fld>
            <a:endParaRPr>
              <a:solidFill>
                <a:srgbClr val="B7B7B7"/>
              </a:solidFill>
            </a:endParaRPr>
          </a:p>
        </p:txBody>
      </p:sp>
      <p:sp>
        <p:nvSpPr>
          <p:cNvPr id="642" name="Google Shape;642;gf9fee01eaa_0_21"/>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SINIF SABİTLERİ</a:t>
            </a:r>
            <a:endParaRPr/>
          </a:p>
        </p:txBody>
      </p:sp>
      <p:sp>
        <p:nvSpPr>
          <p:cNvPr id="643" name="Google Shape;643;gf9fee01eaa_0_21"/>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solidFill>
                  <a:schemeClr val="dk2"/>
                </a:solidFill>
              </a:rPr>
              <a:t>SÖZCÜKLER _ İLE AYRILMALI VE TÜMÜ BÜYÜK HARFLE BAŞLAMALIDIR</a:t>
            </a:r>
            <a:endParaRPr>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
          <p:cNvSpPr txBox="1">
            <a:spLocks noGrp="1"/>
          </p:cNvSpPr>
          <p:nvPr>
            <p:ph type="title" idx="4"/>
          </p:nvPr>
        </p:nvSpPr>
        <p:spPr>
          <a:xfrm>
            <a:off x="0" y="778475"/>
            <a:ext cx="91440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s" sz="2400"/>
              <a:t> </a:t>
            </a:r>
            <a:endParaRPr sz="2400"/>
          </a:p>
        </p:txBody>
      </p:sp>
      <p:sp>
        <p:nvSpPr>
          <p:cNvPr id="649" name="Google Shape;649;p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54</a:t>
            </a:fld>
            <a:endParaRPr sz="1200">
              <a:solidFill>
                <a:srgbClr val="CCCCCC"/>
              </a:solidFill>
              <a:latin typeface="Arvo"/>
              <a:ea typeface="Arvo"/>
              <a:cs typeface="Arvo"/>
              <a:sym typeface="Arvo"/>
            </a:endParaRPr>
          </a:p>
        </p:txBody>
      </p:sp>
      <p:cxnSp>
        <p:nvCxnSpPr>
          <p:cNvPr id="650" name="Google Shape;650;p8"/>
          <p:cNvCxnSpPr/>
          <p:nvPr/>
        </p:nvCxnSpPr>
        <p:spPr>
          <a:xfrm>
            <a:off x="4550550" y="1941425"/>
            <a:ext cx="0" cy="1927500"/>
          </a:xfrm>
          <a:prstGeom prst="straightConnector1">
            <a:avLst/>
          </a:prstGeom>
          <a:noFill/>
          <a:ln w="38100" cap="flat" cmpd="sng">
            <a:solidFill>
              <a:schemeClr val="accent1"/>
            </a:solidFill>
            <a:prstDash val="solid"/>
            <a:round/>
            <a:headEnd type="none" w="sm" len="sm"/>
            <a:tailEnd type="none" w="sm" len="sm"/>
          </a:ln>
        </p:spPr>
      </p:cxnSp>
      <p:sp>
        <p:nvSpPr>
          <p:cNvPr id="651" name="Google Shape;651;p8"/>
          <p:cNvSpPr txBox="1">
            <a:spLocks noGrp="1"/>
          </p:cNvSpPr>
          <p:nvPr>
            <p:ph type="ctrTitle"/>
          </p:nvPr>
        </p:nvSpPr>
        <p:spPr>
          <a:xfrm>
            <a:off x="1113228" y="1571550"/>
            <a:ext cx="3169500" cy="64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 b="0">
                <a:latin typeface="Ubuntu Medium"/>
                <a:ea typeface="Ubuntu Medium"/>
                <a:cs typeface="Ubuntu Medium"/>
                <a:sym typeface="Ubuntu Medium"/>
              </a:rPr>
              <a:t>MERCURY</a:t>
            </a:r>
            <a:endParaRPr/>
          </a:p>
        </p:txBody>
      </p:sp>
      <p:sp>
        <p:nvSpPr>
          <p:cNvPr id="652" name="Google Shape;652;p8"/>
          <p:cNvSpPr txBox="1">
            <a:spLocks noGrp="1"/>
          </p:cNvSpPr>
          <p:nvPr>
            <p:ph type="subTitle" idx="1"/>
          </p:nvPr>
        </p:nvSpPr>
        <p:spPr>
          <a:xfrm>
            <a:off x="1113225" y="2177000"/>
            <a:ext cx="3101400" cy="212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653" name="Google Shape;653;p8"/>
          <p:cNvSpPr txBox="1">
            <a:spLocks noGrp="1"/>
          </p:cNvSpPr>
          <p:nvPr>
            <p:ph type="ctrTitle" idx="2"/>
          </p:nvPr>
        </p:nvSpPr>
        <p:spPr>
          <a:xfrm>
            <a:off x="4818378" y="1571550"/>
            <a:ext cx="3169500" cy="64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s"/>
              <a:t>VENUS</a:t>
            </a:r>
            <a:endParaRPr/>
          </a:p>
        </p:txBody>
      </p:sp>
      <p:sp>
        <p:nvSpPr>
          <p:cNvPr id="654" name="Google Shape;654;p8"/>
          <p:cNvSpPr txBox="1">
            <a:spLocks noGrp="1"/>
          </p:cNvSpPr>
          <p:nvPr>
            <p:ph type="subTitle" idx="3"/>
          </p:nvPr>
        </p:nvSpPr>
        <p:spPr>
          <a:xfrm>
            <a:off x="4818375" y="2177000"/>
            <a:ext cx="3101400" cy="212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pic>
        <p:nvPicPr>
          <p:cNvPr id="655" name="Google Shape;655;p8"/>
          <p:cNvPicPr preferRelativeResize="0"/>
          <p:nvPr/>
        </p:nvPicPr>
        <p:blipFill rotWithShape="1">
          <a:blip r:embed="rId3">
            <a:alphaModFix/>
          </a:blip>
          <a:srcRect/>
          <a:stretch/>
        </p:blipFill>
        <p:spPr>
          <a:xfrm>
            <a:off x="381000" y="337925"/>
            <a:ext cx="8274851" cy="432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f657e88641_0_22"/>
          <p:cNvSpPr txBox="1">
            <a:spLocks noGrp="1"/>
          </p:cNvSpPr>
          <p:nvPr>
            <p:ph type="title"/>
          </p:nvPr>
        </p:nvSpPr>
        <p:spPr>
          <a:xfrm>
            <a:off x="71500" y="438925"/>
            <a:ext cx="91440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s" sz="2400"/>
              <a:t>Runtime esnasında performansı etkilememek için Embedded atamaları kullanmayın!</a:t>
            </a:r>
            <a:endParaRPr sz="2400"/>
          </a:p>
        </p:txBody>
      </p:sp>
      <p:cxnSp>
        <p:nvCxnSpPr>
          <p:cNvPr id="661" name="Google Shape;661;gf657e88641_0_22"/>
          <p:cNvCxnSpPr/>
          <p:nvPr/>
        </p:nvCxnSpPr>
        <p:spPr>
          <a:xfrm>
            <a:off x="3406450" y="1926825"/>
            <a:ext cx="0" cy="1941300"/>
          </a:xfrm>
          <a:prstGeom prst="straightConnector1">
            <a:avLst/>
          </a:prstGeom>
          <a:noFill/>
          <a:ln w="38100" cap="flat" cmpd="sng">
            <a:solidFill>
              <a:schemeClr val="accent1"/>
            </a:solidFill>
            <a:prstDash val="solid"/>
            <a:round/>
            <a:headEnd type="none" w="sm" len="sm"/>
            <a:tailEnd type="none" w="sm" len="sm"/>
          </a:ln>
        </p:spPr>
      </p:cxnSp>
      <p:cxnSp>
        <p:nvCxnSpPr>
          <p:cNvPr id="662" name="Google Shape;662;gf657e88641_0_22"/>
          <p:cNvCxnSpPr/>
          <p:nvPr/>
        </p:nvCxnSpPr>
        <p:spPr>
          <a:xfrm>
            <a:off x="5737375" y="1926825"/>
            <a:ext cx="0" cy="1941300"/>
          </a:xfrm>
          <a:prstGeom prst="straightConnector1">
            <a:avLst/>
          </a:prstGeom>
          <a:noFill/>
          <a:ln w="38100" cap="flat" cmpd="sng">
            <a:solidFill>
              <a:schemeClr val="accent1"/>
            </a:solidFill>
            <a:prstDash val="solid"/>
            <a:round/>
            <a:headEnd type="none" w="sm" len="sm"/>
            <a:tailEnd type="none" w="sm" len="sm"/>
          </a:ln>
        </p:spPr>
      </p:cxnSp>
      <p:sp>
        <p:nvSpPr>
          <p:cNvPr id="663" name="Google Shape;663;gf657e88641_0_2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55</a:t>
            </a:fld>
            <a:endParaRPr/>
          </a:p>
        </p:txBody>
      </p:sp>
      <p:sp>
        <p:nvSpPr>
          <p:cNvPr id="664" name="Google Shape;664;gf657e88641_0_22"/>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s"/>
              <a:t>MARS</a:t>
            </a:r>
            <a:endParaRPr/>
          </a:p>
        </p:txBody>
      </p:sp>
      <p:sp>
        <p:nvSpPr>
          <p:cNvPr id="665" name="Google Shape;665;gf657e88641_0_22"/>
          <p:cNvSpPr txBox="1">
            <a:spLocks noGrp="1"/>
          </p:cNvSpPr>
          <p:nvPr>
            <p:ph type="subTitle" idx="1"/>
          </p:nvPr>
        </p:nvSpPr>
        <p:spPr>
          <a:xfrm>
            <a:off x="1026600" y="2667875"/>
            <a:ext cx="2271000" cy="155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666" name="Google Shape;666;gf657e88641_0_22"/>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s"/>
              <a:t>JUPITER</a:t>
            </a:r>
            <a:endParaRPr/>
          </a:p>
        </p:txBody>
      </p:sp>
      <p:sp>
        <p:nvSpPr>
          <p:cNvPr id="667" name="Google Shape;667;gf657e88641_0_22"/>
          <p:cNvSpPr txBox="1">
            <a:spLocks noGrp="1"/>
          </p:cNvSpPr>
          <p:nvPr>
            <p:ph type="subTitle" idx="4"/>
          </p:nvPr>
        </p:nvSpPr>
        <p:spPr>
          <a:xfrm>
            <a:off x="3515252" y="2667875"/>
            <a:ext cx="2113500" cy="155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668" name="Google Shape;668;gf657e88641_0_22"/>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s"/>
              <a:t>VENUS</a:t>
            </a:r>
            <a:endParaRPr/>
          </a:p>
        </p:txBody>
      </p:sp>
      <p:sp>
        <p:nvSpPr>
          <p:cNvPr id="669" name="Google Shape;669;gf657e88641_0_22"/>
          <p:cNvSpPr txBox="1">
            <a:spLocks noGrp="1"/>
          </p:cNvSpPr>
          <p:nvPr>
            <p:ph type="subTitle" idx="6"/>
          </p:nvPr>
        </p:nvSpPr>
        <p:spPr>
          <a:xfrm>
            <a:off x="5925151" y="2667875"/>
            <a:ext cx="2113500" cy="155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pic>
        <p:nvPicPr>
          <p:cNvPr id="670" name="Google Shape;670;gf657e88641_0_22"/>
          <p:cNvPicPr preferRelativeResize="0"/>
          <p:nvPr/>
        </p:nvPicPr>
        <p:blipFill rotWithShape="1">
          <a:blip r:embed="rId3">
            <a:alphaModFix/>
          </a:blip>
          <a:srcRect/>
          <a:stretch/>
        </p:blipFill>
        <p:spPr>
          <a:xfrm>
            <a:off x="416725" y="921325"/>
            <a:ext cx="8286751" cy="3805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gf9fee01eaa_0_28"/>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t>why have code conventions</a:t>
            </a:r>
            <a:endParaRPr sz="7200"/>
          </a:p>
        </p:txBody>
      </p:sp>
      <p:sp>
        <p:nvSpPr>
          <p:cNvPr id="676" name="Google Shape;676;gf9fee01eaa_0_2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56</a:t>
            </a:fld>
            <a:endParaRPr sz="1200">
              <a:solidFill>
                <a:srgbClr val="CCCCCC"/>
              </a:solidFill>
              <a:latin typeface="Arvo"/>
              <a:ea typeface="Arvo"/>
              <a:cs typeface="Arvo"/>
              <a:sym typeface="Arvo"/>
            </a:endParaRPr>
          </a:p>
        </p:txBody>
      </p:sp>
      <p:sp>
        <p:nvSpPr>
          <p:cNvPr id="677" name="Google Shape;677;gf9fee01eaa_0_28"/>
          <p:cNvSpPr txBox="1">
            <a:spLocks noGrp="1"/>
          </p:cNvSpPr>
          <p:nvPr>
            <p:ph type="subTitle" idx="1"/>
          </p:nvPr>
        </p:nvSpPr>
        <p:spPr>
          <a:xfrm>
            <a:off x="1546450" y="3015325"/>
            <a:ext cx="60510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s"/>
              <a:t>1-</a:t>
            </a:r>
            <a:r>
              <a:rPr lang="es" sz="1350">
                <a:solidFill>
                  <a:srgbClr val="252525"/>
                </a:solidFill>
                <a:latin typeface="Roboto"/>
                <a:ea typeface="Roboto"/>
                <a:cs typeface="Roboto"/>
                <a:sym typeface="Roboto"/>
              </a:rPr>
              <a:t>Bir yazılım parçasının ömür boyu maliyetinin %80'i bakıma gider</a:t>
            </a:r>
            <a:endParaRPr sz="1350">
              <a:solidFill>
                <a:srgbClr val="252525"/>
              </a:solidFill>
              <a:latin typeface="Roboto"/>
              <a:ea typeface="Roboto"/>
              <a:cs typeface="Roboto"/>
              <a:sym typeface="Roboto"/>
            </a:endParaRPr>
          </a:p>
          <a:p>
            <a:pPr marL="0" lvl="0" indent="0" algn="l" rtl="0">
              <a:lnSpc>
                <a:spcPct val="100000"/>
              </a:lnSpc>
              <a:spcBef>
                <a:spcPts val="0"/>
              </a:spcBef>
              <a:spcAft>
                <a:spcPts val="0"/>
              </a:spcAft>
              <a:buSzPts val="1400"/>
              <a:buNone/>
            </a:pPr>
            <a:r>
              <a:rPr lang="es" sz="1350">
                <a:solidFill>
                  <a:srgbClr val="252525"/>
                </a:solidFill>
                <a:latin typeface="Roboto"/>
                <a:ea typeface="Roboto"/>
                <a:cs typeface="Roboto"/>
                <a:sym typeface="Roboto"/>
              </a:rPr>
              <a:t>           </a:t>
            </a:r>
            <a:r>
              <a:rPr lang="es" sz="1350">
                <a:latin typeface="Roboto"/>
                <a:ea typeface="Roboto"/>
                <a:cs typeface="Roboto"/>
                <a:sym typeface="Roboto"/>
              </a:rPr>
              <a:t>2-</a:t>
            </a:r>
            <a:r>
              <a:rPr lang="es" sz="1350">
                <a:solidFill>
                  <a:srgbClr val="252525"/>
                </a:solidFill>
                <a:latin typeface="Roboto"/>
                <a:ea typeface="Roboto"/>
                <a:cs typeface="Roboto"/>
                <a:sym typeface="Roboto"/>
              </a:rPr>
              <a:t>Neredeyse hiçbir yazılım, tüm ömrü boyunca orijinal yazar tarafından korunmaz.</a:t>
            </a:r>
            <a:endParaRPr sz="1350">
              <a:solidFill>
                <a:srgbClr val="252525"/>
              </a:solidFill>
              <a:latin typeface="Roboto"/>
              <a:ea typeface="Roboto"/>
              <a:cs typeface="Roboto"/>
              <a:sym typeface="Roboto"/>
            </a:endParaRPr>
          </a:p>
          <a:p>
            <a:pPr marL="0" lvl="0" indent="0" algn="l" rtl="0">
              <a:lnSpc>
                <a:spcPct val="100000"/>
              </a:lnSpc>
              <a:spcBef>
                <a:spcPts val="0"/>
              </a:spcBef>
              <a:spcAft>
                <a:spcPts val="0"/>
              </a:spcAft>
              <a:buSzPts val="1400"/>
              <a:buNone/>
            </a:pPr>
            <a:r>
              <a:rPr lang="es" sz="1350">
                <a:solidFill>
                  <a:srgbClr val="252525"/>
                </a:solidFill>
                <a:latin typeface="Roboto"/>
                <a:ea typeface="Roboto"/>
                <a:cs typeface="Roboto"/>
                <a:sym typeface="Roboto"/>
              </a:rPr>
              <a:t>           </a:t>
            </a:r>
            <a:r>
              <a:rPr lang="es" sz="1350">
                <a:latin typeface="Roboto"/>
                <a:ea typeface="Roboto"/>
                <a:cs typeface="Roboto"/>
                <a:sym typeface="Roboto"/>
              </a:rPr>
              <a:t>3-</a:t>
            </a:r>
            <a:r>
              <a:rPr lang="es" sz="1350">
                <a:solidFill>
                  <a:schemeClr val="dk1"/>
                </a:solidFill>
                <a:latin typeface="Roboto"/>
                <a:ea typeface="Roboto"/>
                <a:cs typeface="Roboto"/>
                <a:sym typeface="Roboto"/>
              </a:rPr>
              <a:t>Okunabilirlik</a:t>
            </a:r>
            <a:endParaRPr sz="1350">
              <a:solidFill>
                <a:schemeClr val="dk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b="1"/>
              <a:t>Maybe you need to divide the content</a:t>
            </a:r>
            <a:endParaRPr b="1"/>
          </a:p>
        </p:txBody>
      </p:sp>
      <p:sp>
        <p:nvSpPr>
          <p:cNvPr id="683" name="Google Shape;683;p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57</a:t>
            </a:fld>
            <a:endParaRPr>
              <a:solidFill>
                <a:srgbClr val="B7B7B7"/>
              </a:solidFill>
            </a:endParaRPr>
          </a:p>
        </p:txBody>
      </p:sp>
      <p:sp>
        <p:nvSpPr>
          <p:cNvPr id="684" name="Google Shape;684;p9"/>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685" name="Google Shape;685;p9"/>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s" sz="2400"/>
              <a:t>You could use three columns, why not?</a:t>
            </a:r>
            <a:endParaRPr sz="2400"/>
          </a:p>
        </p:txBody>
      </p:sp>
      <p:cxnSp>
        <p:nvCxnSpPr>
          <p:cNvPr id="691" name="Google Shape;691;p10"/>
          <p:cNvCxnSpPr/>
          <p:nvPr/>
        </p:nvCxnSpPr>
        <p:spPr>
          <a:xfrm>
            <a:off x="3406450" y="1926825"/>
            <a:ext cx="0" cy="1941300"/>
          </a:xfrm>
          <a:prstGeom prst="straightConnector1">
            <a:avLst/>
          </a:prstGeom>
          <a:noFill/>
          <a:ln w="38100" cap="flat" cmpd="sng">
            <a:solidFill>
              <a:schemeClr val="accent1"/>
            </a:solidFill>
            <a:prstDash val="solid"/>
            <a:round/>
            <a:headEnd type="none" w="sm" len="sm"/>
            <a:tailEnd type="none" w="sm" len="sm"/>
          </a:ln>
        </p:spPr>
      </p:cxnSp>
      <p:cxnSp>
        <p:nvCxnSpPr>
          <p:cNvPr id="692" name="Google Shape;692;p10"/>
          <p:cNvCxnSpPr/>
          <p:nvPr/>
        </p:nvCxnSpPr>
        <p:spPr>
          <a:xfrm>
            <a:off x="5737375" y="1926825"/>
            <a:ext cx="0" cy="1941300"/>
          </a:xfrm>
          <a:prstGeom prst="straightConnector1">
            <a:avLst/>
          </a:prstGeom>
          <a:noFill/>
          <a:ln w="38100" cap="flat" cmpd="sng">
            <a:solidFill>
              <a:schemeClr val="accent1"/>
            </a:solidFill>
            <a:prstDash val="solid"/>
            <a:round/>
            <a:headEnd type="none" w="sm" len="sm"/>
            <a:tailEnd type="none" w="sm" len="sm"/>
          </a:ln>
        </p:spPr>
      </p:cxnSp>
      <p:sp>
        <p:nvSpPr>
          <p:cNvPr id="693" name="Google Shape;693;p1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58</a:t>
            </a:fld>
            <a:endParaRPr/>
          </a:p>
        </p:txBody>
      </p:sp>
      <p:sp>
        <p:nvSpPr>
          <p:cNvPr id="694" name="Google Shape;694;p10"/>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s"/>
              <a:t>MARS</a:t>
            </a:r>
            <a:endParaRPr/>
          </a:p>
        </p:txBody>
      </p:sp>
      <p:sp>
        <p:nvSpPr>
          <p:cNvPr id="695" name="Google Shape;695;p10"/>
          <p:cNvSpPr txBox="1">
            <a:spLocks noGrp="1"/>
          </p:cNvSpPr>
          <p:nvPr>
            <p:ph type="subTitle" idx="1"/>
          </p:nvPr>
        </p:nvSpPr>
        <p:spPr>
          <a:xfrm>
            <a:off x="1026600" y="2667875"/>
            <a:ext cx="2271000" cy="155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696" name="Google Shape;696;p10"/>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s"/>
              <a:t>JUPITER</a:t>
            </a:r>
            <a:endParaRPr/>
          </a:p>
        </p:txBody>
      </p:sp>
      <p:sp>
        <p:nvSpPr>
          <p:cNvPr id="697" name="Google Shape;697;p10"/>
          <p:cNvSpPr txBox="1">
            <a:spLocks noGrp="1"/>
          </p:cNvSpPr>
          <p:nvPr>
            <p:ph type="subTitle" idx="4"/>
          </p:nvPr>
        </p:nvSpPr>
        <p:spPr>
          <a:xfrm>
            <a:off x="3515252" y="2667875"/>
            <a:ext cx="2113500" cy="155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698" name="Google Shape;698;p10"/>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s"/>
              <a:t>VENUS</a:t>
            </a:r>
            <a:endParaRPr/>
          </a:p>
        </p:txBody>
      </p:sp>
      <p:sp>
        <p:nvSpPr>
          <p:cNvPr id="699" name="Google Shape;699;p10"/>
          <p:cNvSpPr txBox="1">
            <a:spLocks noGrp="1"/>
          </p:cNvSpPr>
          <p:nvPr>
            <p:ph type="subTitle" idx="6"/>
          </p:nvPr>
        </p:nvSpPr>
        <p:spPr>
          <a:xfrm>
            <a:off x="5925151" y="2667875"/>
            <a:ext cx="2113500" cy="155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0"/>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7200"/>
              <a:buNone/>
            </a:pPr>
            <a:r>
              <a:rPr lang="es" sz="8200"/>
              <a:t>4,498,300,000</a:t>
            </a:r>
            <a:endParaRPr sz="8200"/>
          </a:p>
        </p:txBody>
      </p:sp>
      <p:sp>
        <p:nvSpPr>
          <p:cNvPr id="705" name="Google Shape;705;p2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59</a:t>
            </a:fld>
            <a:endParaRPr sz="1200">
              <a:solidFill>
                <a:srgbClr val="CCCCCC"/>
              </a:solidFill>
              <a:latin typeface="Arvo"/>
              <a:ea typeface="Arvo"/>
              <a:cs typeface="Arvo"/>
              <a:sym typeface="Arvo"/>
            </a:endParaRPr>
          </a:p>
        </p:txBody>
      </p:sp>
      <p:sp>
        <p:nvSpPr>
          <p:cNvPr id="706" name="Google Shape;706;p20"/>
          <p:cNvSpPr txBox="1">
            <a:spLocks noGrp="1"/>
          </p:cNvSpPr>
          <p:nvPr>
            <p:ph type="subTitle" idx="1"/>
          </p:nvPr>
        </p:nvSpPr>
        <p:spPr>
          <a:xfrm>
            <a:off x="1261750" y="3015325"/>
            <a:ext cx="6620400" cy="64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s" sz="1800">
                <a:solidFill>
                  <a:schemeClr val="lt1"/>
                </a:solidFill>
              </a:rPr>
              <a:t>Big numbers catch your audience’s attention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f68d98a4a6_0_6"/>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Queue Veri Yapısı</a:t>
            </a:r>
            <a:endParaRPr/>
          </a:p>
        </p:txBody>
      </p:sp>
      <p:sp>
        <p:nvSpPr>
          <p:cNvPr id="258" name="Google Shape;258;g1f68d98a4a6_0_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6</a:t>
            </a:fld>
            <a:endParaRPr>
              <a:solidFill>
                <a:srgbClr val="B7B7B7"/>
              </a:solidFill>
            </a:endParaRPr>
          </a:p>
        </p:txBody>
      </p:sp>
      <p:sp>
        <p:nvSpPr>
          <p:cNvPr id="259" name="Google Shape;259;g1f68d98a4a6_0_6"/>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Kuyruk veri yapısı</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FIFO - First In First Out</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push</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pull</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peek</a:t>
            </a:r>
            <a:endParaRPr sz="1050">
              <a:solidFill>
                <a:schemeClr val="dk1"/>
              </a:solidFill>
              <a:highlight>
                <a:srgbClr val="FBF9F8"/>
              </a:highlight>
            </a:endParaRPr>
          </a:p>
          <a:p>
            <a:pPr marL="0" lvl="0" indent="0" algn="l" rtl="0">
              <a:lnSpc>
                <a:spcPct val="100000"/>
              </a:lnSpc>
              <a:spcBef>
                <a:spcPts val="0"/>
              </a:spcBef>
              <a:spcAft>
                <a:spcPts val="0"/>
              </a:spcAft>
              <a:buSzPts val="1400"/>
              <a:buNone/>
            </a:pPr>
            <a:endParaRPr sz="1150">
              <a:solidFill>
                <a:schemeClr val="dk1"/>
              </a:solidFill>
              <a:highlight>
                <a:srgbClr val="FBF9F8"/>
              </a:highlight>
              <a:latin typeface="Arial"/>
              <a:ea typeface="Arial"/>
              <a:cs typeface="Arial"/>
              <a:sym typeface="Arial"/>
            </a:endParaRPr>
          </a:p>
        </p:txBody>
      </p:sp>
      <p:pic>
        <p:nvPicPr>
          <p:cNvPr id="260" name="Google Shape;260;g1f68d98a4a6_0_6"/>
          <p:cNvPicPr preferRelativeResize="0"/>
          <p:nvPr/>
        </p:nvPicPr>
        <p:blipFill>
          <a:blip r:embed="rId3">
            <a:alphaModFix/>
          </a:blip>
          <a:stretch>
            <a:fillRect/>
          </a:stretch>
        </p:blipFill>
        <p:spPr>
          <a:xfrm>
            <a:off x="4617449" y="1023274"/>
            <a:ext cx="4526550" cy="1503175"/>
          </a:xfrm>
          <a:prstGeom prst="rect">
            <a:avLst/>
          </a:prstGeom>
          <a:noFill/>
          <a:ln>
            <a:noFill/>
          </a:ln>
        </p:spPr>
      </p:pic>
      <p:pic>
        <p:nvPicPr>
          <p:cNvPr id="261" name="Google Shape;261;g1f68d98a4a6_0_6"/>
          <p:cNvPicPr preferRelativeResize="0"/>
          <p:nvPr/>
        </p:nvPicPr>
        <p:blipFill>
          <a:blip r:embed="rId4">
            <a:alphaModFix/>
          </a:blip>
          <a:stretch>
            <a:fillRect/>
          </a:stretch>
        </p:blipFill>
        <p:spPr>
          <a:xfrm>
            <a:off x="4631404" y="2678849"/>
            <a:ext cx="4498647" cy="1831969"/>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60</a:t>
            </a:fld>
            <a:endParaRPr/>
          </a:p>
        </p:txBody>
      </p:sp>
      <p:sp>
        <p:nvSpPr>
          <p:cNvPr id="712" name="Google Shape;712;p21"/>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 sz="4800"/>
              <a:t>333,000.00</a:t>
            </a:r>
            <a:endParaRPr/>
          </a:p>
        </p:txBody>
      </p:sp>
      <p:sp>
        <p:nvSpPr>
          <p:cNvPr id="713" name="Google Shape;713;p21"/>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marL="0" lvl="0" indent="0" algn="ctr" rtl="0">
              <a:lnSpc>
                <a:spcPct val="100000"/>
              </a:lnSpc>
              <a:spcBef>
                <a:spcPts val="0"/>
              </a:spcBef>
              <a:spcAft>
                <a:spcPts val="0"/>
              </a:spcAft>
              <a:buSzPts val="1200"/>
              <a:buNone/>
            </a:pPr>
            <a:endParaRPr/>
          </a:p>
        </p:txBody>
      </p:sp>
      <p:sp>
        <p:nvSpPr>
          <p:cNvPr id="714" name="Google Shape;714;p21"/>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 sz="4800"/>
              <a:t>24h 37m 23s</a:t>
            </a:r>
            <a:endParaRPr/>
          </a:p>
        </p:txBody>
      </p:sp>
      <p:sp>
        <p:nvSpPr>
          <p:cNvPr id="715" name="Google Shape;715;p21"/>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6" name="Google Shape;716;p21"/>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 sz="4800"/>
              <a:t>386,000 km</a:t>
            </a:r>
            <a:endParaRPr/>
          </a:p>
        </p:txBody>
      </p:sp>
      <p:sp>
        <p:nvSpPr>
          <p:cNvPr id="717" name="Google Shape;717;p21"/>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1200"/>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26"/>
          <p:cNvGrpSpPr/>
          <p:nvPr/>
        </p:nvGrpSpPr>
        <p:grpSpPr>
          <a:xfrm>
            <a:off x="1000228" y="955417"/>
            <a:ext cx="3864179" cy="2379399"/>
            <a:chOff x="3565450" y="883819"/>
            <a:chExt cx="4597477" cy="2830932"/>
          </a:xfrm>
        </p:grpSpPr>
        <p:pic>
          <p:nvPicPr>
            <p:cNvPr id="723" name="Google Shape;723;p26"/>
            <p:cNvPicPr preferRelativeResize="0"/>
            <p:nvPr/>
          </p:nvPicPr>
          <p:blipFill rotWithShape="1">
            <a:blip r:embed="rId3">
              <a:alphaModFix/>
            </a:blip>
            <a:srcRect/>
            <a:stretch/>
          </p:blipFill>
          <p:spPr>
            <a:xfrm>
              <a:off x="3565450" y="883819"/>
              <a:ext cx="4597475" cy="2309588"/>
            </a:xfrm>
            <a:prstGeom prst="rect">
              <a:avLst/>
            </a:prstGeom>
            <a:noFill/>
            <a:ln>
              <a:noFill/>
            </a:ln>
          </p:spPr>
        </p:pic>
        <p:pic>
          <p:nvPicPr>
            <p:cNvPr id="724" name="Google Shape;724;p26"/>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25" name="Google Shape;725;p26"/>
          <p:cNvGrpSpPr/>
          <p:nvPr/>
        </p:nvGrpSpPr>
        <p:grpSpPr>
          <a:xfrm>
            <a:off x="879952" y="827540"/>
            <a:ext cx="4060907" cy="3088752"/>
            <a:chOff x="3422350" y="731675"/>
            <a:chExt cx="4831537" cy="3674898"/>
          </a:xfrm>
        </p:grpSpPr>
        <p:sp>
          <p:nvSpPr>
            <p:cNvPr id="726" name="Google Shape;726;p26"/>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6"/>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6"/>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26"/>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26"/>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6"/>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6"/>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6"/>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6"/>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6"/>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6"/>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26"/>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6"/>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6"/>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6"/>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6"/>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6"/>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26"/>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6"/>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6"/>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26"/>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6"/>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6"/>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9" name="Google Shape;749;p26"/>
          <p:cNvSpPr txBox="1">
            <a:spLocks noGrp="1"/>
          </p:cNvSpPr>
          <p:nvPr>
            <p:ph type="title"/>
          </p:nvPr>
        </p:nvSpPr>
        <p:spPr>
          <a:xfrm>
            <a:off x="5395400" y="1725450"/>
            <a:ext cx="3055500" cy="1114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s"/>
              <a:t>Desktop Software</a:t>
            </a:r>
            <a:endParaRPr/>
          </a:p>
        </p:txBody>
      </p:sp>
      <p:sp>
        <p:nvSpPr>
          <p:cNvPr id="750" name="Google Shape;750;p26"/>
          <p:cNvSpPr txBox="1">
            <a:spLocks noGrp="1"/>
          </p:cNvSpPr>
          <p:nvPr>
            <p:ph type="subTitle" idx="1"/>
          </p:nvPr>
        </p:nvSpPr>
        <p:spPr>
          <a:xfrm>
            <a:off x="5395400" y="2839950"/>
            <a:ext cx="2770200" cy="128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You can replace the image on the screen with your own work. Just delete this one, add yours and send it to the back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27"/>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SzPts val="2400"/>
              <a:buNone/>
            </a:pPr>
            <a:r>
              <a:rPr lang="es"/>
              <a:t>Mobile Web</a:t>
            </a:r>
            <a:endParaRPr/>
          </a:p>
        </p:txBody>
      </p:sp>
      <p:sp>
        <p:nvSpPr>
          <p:cNvPr id="756" name="Google Shape;756;p27"/>
          <p:cNvSpPr txBox="1">
            <a:spLocks noGrp="1"/>
          </p:cNvSpPr>
          <p:nvPr>
            <p:ph type="subTitle" idx="1"/>
          </p:nvPr>
        </p:nvSpPr>
        <p:spPr>
          <a:xfrm>
            <a:off x="1915400" y="2839950"/>
            <a:ext cx="2770200" cy="1270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marL="0" lvl="0" indent="0" algn="r" rtl="0">
              <a:lnSpc>
                <a:spcPct val="100000"/>
              </a:lnSpc>
              <a:spcBef>
                <a:spcPts val="0"/>
              </a:spcBef>
              <a:spcAft>
                <a:spcPts val="0"/>
              </a:spcAft>
              <a:buSzPts val="1400"/>
              <a:buNone/>
            </a:pPr>
            <a:endParaRPr/>
          </a:p>
        </p:txBody>
      </p:sp>
      <p:grpSp>
        <p:nvGrpSpPr>
          <p:cNvPr id="757" name="Google Shape;757;p27"/>
          <p:cNvGrpSpPr/>
          <p:nvPr/>
        </p:nvGrpSpPr>
        <p:grpSpPr>
          <a:xfrm>
            <a:off x="5156561" y="400145"/>
            <a:ext cx="2085025" cy="4157820"/>
            <a:chOff x="2487400" y="238125"/>
            <a:chExt cx="2621025" cy="5226675"/>
          </a:xfrm>
        </p:grpSpPr>
        <p:sp>
          <p:nvSpPr>
            <p:cNvPr id="758" name="Google Shape;758;p27"/>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7"/>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7"/>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7"/>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27"/>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27"/>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7"/>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65" name="Google Shape;765;p27"/>
          <p:cNvPicPr preferRelativeResize="0"/>
          <p:nvPr/>
        </p:nvPicPr>
        <p:blipFill rotWithShape="1">
          <a:blip r:embed="rId3">
            <a:alphaModFix/>
          </a:blip>
          <a:srcRect b="13216"/>
          <a:stretch/>
        </p:blipFill>
        <p:spPr>
          <a:xfrm>
            <a:off x="5223876" y="726215"/>
            <a:ext cx="1956825" cy="346604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8"/>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a:t>Tablet App</a:t>
            </a:r>
            <a:endParaRPr sz="2200"/>
          </a:p>
        </p:txBody>
      </p:sp>
      <p:sp>
        <p:nvSpPr>
          <p:cNvPr id="771" name="Google Shape;771;p28"/>
          <p:cNvSpPr txBox="1">
            <a:spLocks noGrp="1"/>
          </p:cNvSpPr>
          <p:nvPr>
            <p:ph type="subTitle" idx="1"/>
          </p:nvPr>
        </p:nvSpPr>
        <p:spPr>
          <a:xfrm>
            <a:off x="4696275" y="2839950"/>
            <a:ext cx="2770200" cy="12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a:t>You can replace the image on the screen with your own work. Just delete this one, add yours and send it to the back</a:t>
            </a:r>
            <a:endParaRPr/>
          </a:p>
        </p:txBody>
      </p:sp>
      <p:pic>
        <p:nvPicPr>
          <p:cNvPr id="772" name="Google Shape;772;p28"/>
          <p:cNvPicPr preferRelativeResize="0"/>
          <p:nvPr/>
        </p:nvPicPr>
        <p:blipFill rotWithShape="1">
          <a:blip r:embed="rId3">
            <a:alphaModFix/>
          </a:blip>
          <a:srcRect b="10642"/>
          <a:stretch/>
        </p:blipFill>
        <p:spPr>
          <a:xfrm>
            <a:off x="1281979" y="662699"/>
            <a:ext cx="2731591" cy="3919710"/>
          </a:xfrm>
          <a:prstGeom prst="rect">
            <a:avLst/>
          </a:prstGeom>
          <a:noFill/>
          <a:ln>
            <a:noFill/>
          </a:ln>
        </p:spPr>
      </p:pic>
      <p:grpSp>
        <p:nvGrpSpPr>
          <p:cNvPr id="773" name="Google Shape;773;p28"/>
          <p:cNvGrpSpPr/>
          <p:nvPr/>
        </p:nvGrpSpPr>
        <p:grpSpPr>
          <a:xfrm>
            <a:off x="1014863" y="400175"/>
            <a:ext cx="3266509" cy="4446607"/>
            <a:chOff x="887870" y="706370"/>
            <a:chExt cx="2740130" cy="3730062"/>
          </a:xfrm>
        </p:grpSpPr>
        <p:sp>
          <p:nvSpPr>
            <p:cNvPr id="774" name="Google Shape;774;p28"/>
            <p:cNvSpPr/>
            <p:nvPr/>
          </p:nvSpPr>
          <p:spPr>
            <a:xfrm>
              <a:off x="3581500" y="959825"/>
              <a:ext cx="46500" cy="877500"/>
            </a:xfrm>
            <a:prstGeom prst="rect">
              <a:avLst/>
            </a:pr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8"/>
            <p:cNvSpPr/>
            <p:nvPr/>
          </p:nvSpPr>
          <p:spPr>
            <a:xfrm>
              <a:off x="3396025" y="886550"/>
              <a:ext cx="205200" cy="10569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8"/>
            <p:cNvSpPr/>
            <p:nvPr/>
          </p:nvSpPr>
          <p:spPr>
            <a:xfrm>
              <a:off x="934050" y="4331500"/>
              <a:ext cx="46425" cy="60125"/>
            </a:xfrm>
            <a:custGeom>
              <a:avLst/>
              <a:gdLst/>
              <a:ahLst/>
              <a:cxnLst/>
              <a:rect l="l" t="t" r="r" b="b"/>
              <a:pathLst>
                <a:path w="1857" h="2405" extrusionOk="0">
                  <a:moveTo>
                    <a:pt x="0" y="2405"/>
                  </a:moveTo>
                  <a:lnTo>
                    <a:pt x="714" y="0"/>
                  </a:lnTo>
                  <a:lnTo>
                    <a:pt x="1857" y="1190"/>
                  </a:lnTo>
                  <a:lnTo>
                    <a:pt x="1476" y="2024"/>
                  </a:lnTo>
                  <a:close/>
                </a:path>
              </a:pathLst>
            </a:custGeom>
            <a:solidFill>
              <a:srgbClr val="818284"/>
            </a:solidFill>
            <a:ln>
              <a:noFill/>
            </a:ln>
          </p:spPr>
        </p:sp>
        <p:sp>
          <p:nvSpPr>
            <p:cNvPr id="777" name="Google Shape;777;p28"/>
            <p:cNvSpPr/>
            <p:nvPr/>
          </p:nvSpPr>
          <p:spPr>
            <a:xfrm>
              <a:off x="907850" y="4205875"/>
              <a:ext cx="239325" cy="176825"/>
            </a:xfrm>
            <a:custGeom>
              <a:avLst/>
              <a:gdLst/>
              <a:ahLst/>
              <a:cxnLst/>
              <a:rect l="l" t="t" r="r" b="b"/>
              <a:pathLst>
                <a:path w="9573" h="7073" extrusionOk="0">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778" name="Google Shape;778;p28"/>
            <p:cNvGrpSpPr/>
            <p:nvPr/>
          </p:nvGrpSpPr>
          <p:grpSpPr>
            <a:xfrm>
              <a:off x="887870" y="706370"/>
              <a:ext cx="2739956" cy="3730062"/>
              <a:chOff x="5008000" y="1238975"/>
              <a:chExt cx="2349675" cy="3198750"/>
            </a:xfrm>
          </p:grpSpPr>
          <p:sp>
            <p:nvSpPr>
              <p:cNvPr id="779" name="Google Shape;779;p28"/>
              <p:cNvSpPr/>
              <p:nvPr/>
            </p:nvSpPr>
            <p:spPr>
              <a:xfrm>
                <a:off x="5046325" y="2088050"/>
                <a:ext cx="2311350" cy="2349675"/>
              </a:xfrm>
              <a:custGeom>
                <a:avLst/>
                <a:gdLst/>
                <a:ahLst/>
                <a:cxnLst/>
                <a:rect l="l" t="t" r="r" b="b"/>
                <a:pathLst>
                  <a:path w="92454" h="93987" extrusionOk="0">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8"/>
              <p:cNvSpPr/>
              <p:nvPr/>
            </p:nvSpPr>
            <p:spPr>
              <a:xfrm>
                <a:off x="6073286" y="4266572"/>
                <a:ext cx="226819" cy="103207"/>
              </a:xfrm>
              <a:custGeom>
                <a:avLst/>
                <a:gdLst/>
                <a:ahLst/>
                <a:cxnLst/>
                <a:rect l="l" t="t" r="r" b="b"/>
                <a:pathLst>
                  <a:path w="7131" h="3245" extrusionOk="0">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8"/>
              <p:cNvSpPr/>
              <p:nvPr/>
            </p:nvSpPr>
            <p:spPr>
              <a:xfrm>
                <a:off x="5062475" y="2110250"/>
                <a:ext cx="2273025" cy="2305275"/>
              </a:xfrm>
              <a:custGeom>
                <a:avLst/>
                <a:gdLst/>
                <a:ahLst/>
                <a:cxnLst/>
                <a:rect l="l" t="t" r="r" b="b"/>
                <a:pathLst>
                  <a:path w="90921" h="92211" extrusionOk="0">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8"/>
              <p:cNvSpPr/>
              <p:nvPr/>
            </p:nvSpPr>
            <p:spPr>
              <a:xfrm>
                <a:off x="6085025" y="4276350"/>
                <a:ext cx="195650" cy="92800"/>
              </a:xfrm>
              <a:custGeom>
                <a:avLst/>
                <a:gdLst/>
                <a:ahLst/>
                <a:cxnLst/>
                <a:rect l="l" t="t" r="r" b="b"/>
                <a:pathLst>
                  <a:path w="7826" h="3712" extrusionOk="0">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28"/>
              <p:cNvSpPr/>
              <p:nvPr/>
            </p:nvSpPr>
            <p:spPr>
              <a:xfrm>
                <a:off x="5008000" y="1238975"/>
                <a:ext cx="2347675" cy="3160425"/>
              </a:xfrm>
              <a:custGeom>
                <a:avLst/>
                <a:gdLst/>
                <a:ahLst/>
                <a:cxnLst/>
                <a:rect l="l" t="t" r="r" b="b"/>
                <a:pathLst>
                  <a:path w="93907" h="126417" extrusionOk="0">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8"/>
              <p:cNvSpPr/>
              <p:nvPr/>
            </p:nvSpPr>
            <p:spPr>
              <a:xfrm>
                <a:off x="6165700" y="1325900"/>
                <a:ext cx="42375" cy="36125"/>
              </a:xfrm>
              <a:custGeom>
                <a:avLst/>
                <a:gdLst/>
                <a:ahLst/>
                <a:cxnLst/>
                <a:rect l="l" t="t" r="r" b="b"/>
                <a:pathLst>
                  <a:path w="1695" h="1445" extrusionOk="0">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8"/>
              <p:cNvSpPr/>
              <p:nvPr/>
            </p:nvSpPr>
            <p:spPr>
              <a:xfrm>
                <a:off x="5030200" y="1261150"/>
                <a:ext cx="2305300" cy="3122100"/>
              </a:xfrm>
              <a:custGeom>
                <a:avLst/>
                <a:gdLst/>
                <a:ahLst/>
                <a:cxnLst/>
                <a:rect l="l" t="t" r="r" b="b"/>
                <a:pathLst>
                  <a:path w="92212" h="124884" extrusionOk="0">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8"/>
              <p:cNvSpPr/>
              <p:nvPr/>
            </p:nvSpPr>
            <p:spPr>
              <a:xfrm>
                <a:off x="6157625" y="1321125"/>
                <a:ext cx="54475" cy="46950"/>
              </a:xfrm>
              <a:custGeom>
                <a:avLst/>
                <a:gdLst/>
                <a:ahLst/>
                <a:cxnLst/>
                <a:rect l="l" t="t" r="r" b="b"/>
                <a:pathLst>
                  <a:path w="2179" h="1878" extrusionOk="0">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7" name="Google Shape;787;p28"/>
            <p:cNvSpPr/>
            <p:nvPr/>
          </p:nvSpPr>
          <p:spPr>
            <a:xfrm>
              <a:off x="2266350" y="4255925"/>
              <a:ext cx="81600" cy="95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8"/>
            <p:cNvSpPr/>
            <p:nvPr/>
          </p:nvSpPr>
          <p:spPr>
            <a:xfrm>
              <a:off x="2224675" y="4256425"/>
              <a:ext cx="81600" cy="954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29"/>
          <p:cNvSpPr/>
          <p:nvPr/>
        </p:nvSpPr>
        <p:spPr>
          <a:xfrm>
            <a:off x="11273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28705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29"/>
          <p:cNvSpPr/>
          <p:nvPr/>
        </p:nvSpPr>
        <p:spPr>
          <a:xfrm>
            <a:off x="46686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29"/>
          <p:cNvSpPr/>
          <p:nvPr/>
        </p:nvSpPr>
        <p:spPr>
          <a:xfrm>
            <a:off x="64667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111900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9"/>
          <p:cNvSpPr/>
          <p:nvPr/>
        </p:nvSpPr>
        <p:spPr>
          <a:xfrm>
            <a:off x="2870538"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9"/>
          <p:cNvSpPr/>
          <p:nvPr/>
        </p:nvSpPr>
        <p:spPr>
          <a:xfrm>
            <a:off x="46686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64667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1" name="Google Shape;801;p29"/>
          <p:cNvGrpSpPr/>
          <p:nvPr/>
        </p:nvGrpSpPr>
        <p:grpSpPr>
          <a:xfrm>
            <a:off x="1448812" y="1893682"/>
            <a:ext cx="876646" cy="872307"/>
            <a:chOff x="-55202750" y="3198925"/>
            <a:chExt cx="318225" cy="316650"/>
          </a:xfrm>
        </p:grpSpPr>
        <p:sp>
          <p:nvSpPr>
            <p:cNvPr id="802" name="Google Shape;802;p2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03" name="Google Shape;803;p2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grpSp>
      <p:sp>
        <p:nvSpPr>
          <p:cNvPr id="804" name="Google Shape;804;p29"/>
          <p:cNvSpPr txBox="1"/>
          <p:nvPr/>
        </p:nvSpPr>
        <p:spPr>
          <a:xfrm>
            <a:off x="1101250" y="3648225"/>
            <a:ext cx="1507500" cy="32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chemeClr val="dk1"/>
                </a:solidFill>
                <a:latin typeface="Ubuntu"/>
                <a:ea typeface="Ubuntu"/>
                <a:cs typeface="Ubuntu"/>
                <a:sym typeface="Ubuntu"/>
              </a:rPr>
              <a:t>GRAPHIC DESIGNER</a:t>
            </a:r>
            <a:endParaRPr sz="900" b="1" i="0" u="none" strike="noStrike" cap="none">
              <a:solidFill>
                <a:schemeClr val="dk1"/>
              </a:solidFill>
              <a:latin typeface="Ubuntu"/>
              <a:ea typeface="Ubuntu"/>
              <a:cs typeface="Ubuntu"/>
              <a:sym typeface="Ubuntu"/>
            </a:endParaRPr>
          </a:p>
        </p:txBody>
      </p:sp>
      <p:sp>
        <p:nvSpPr>
          <p:cNvPr id="805" name="Google Shape;805;p29"/>
          <p:cNvSpPr txBox="1"/>
          <p:nvPr/>
        </p:nvSpPr>
        <p:spPr>
          <a:xfrm>
            <a:off x="2870550" y="3648225"/>
            <a:ext cx="1536300" cy="32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chemeClr val="dk1"/>
                </a:solidFill>
                <a:latin typeface="Ubuntu"/>
                <a:ea typeface="Ubuntu"/>
                <a:cs typeface="Ubuntu"/>
                <a:sym typeface="Ubuntu"/>
              </a:rPr>
              <a:t>CREATIVE</a:t>
            </a:r>
            <a:endParaRPr sz="900" b="1" i="0" u="none" strike="noStrike" cap="none">
              <a:solidFill>
                <a:schemeClr val="dk1"/>
              </a:solidFill>
              <a:latin typeface="Ubuntu"/>
              <a:ea typeface="Ubuntu"/>
              <a:cs typeface="Ubuntu"/>
              <a:sym typeface="Ubuntu"/>
            </a:endParaRPr>
          </a:p>
        </p:txBody>
      </p:sp>
      <p:sp>
        <p:nvSpPr>
          <p:cNvPr id="806" name="Google Shape;806;p29"/>
          <p:cNvSpPr txBox="1"/>
          <p:nvPr/>
        </p:nvSpPr>
        <p:spPr>
          <a:xfrm>
            <a:off x="4697300" y="3648225"/>
            <a:ext cx="1507500" cy="32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chemeClr val="dk1"/>
                </a:solidFill>
                <a:latin typeface="Ubuntu"/>
                <a:ea typeface="Ubuntu"/>
                <a:cs typeface="Ubuntu"/>
                <a:sym typeface="Ubuntu"/>
              </a:rPr>
              <a:t>PHOTOGRAPHER</a:t>
            </a:r>
            <a:endParaRPr sz="900" b="1" i="0" u="none" strike="noStrike" cap="none">
              <a:solidFill>
                <a:schemeClr val="dk1"/>
              </a:solidFill>
              <a:latin typeface="Ubuntu"/>
              <a:ea typeface="Ubuntu"/>
              <a:cs typeface="Ubuntu"/>
              <a:sym typeface="Ubuntu"/>
            </a:endParaRPr>
          </a:p>
        </p:txBody>
      </p:sp>
      <p:sp>
        <p:nvSpPr>
          <p:cNvPr id="807" name="Google Shape;807;p29"/>
          <p:cNvSpPr txBox="1"/>
          <p:nvPr/>
        </p:nvSpPr>
        <p:spPr>
          <a:xfrm>
            <a:off x="6466775" y="3648225"/>
            <a:ext cx="1536300" cy="32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1" i="0" u="none" strike="noStrike" cap="none">
                <a:solidFill>
                  <a:schemeClr val="dk1"/>
                </a:solidFill>
                <a:latin typeface="Ubuntu"/>
                <a:ea typeface="Ubuntu"/>
                <a:cs typeface="Ubuntu"/>
                <a:sym typeface="Ubuntu"/>
              </a:rPr>
              <a:t>VIDEO EDITOR</a:t>
            </a:r>
            <a:endParaRPr sz="900" b="1" i="0" u="none" strike="noStrike" cap="none">
              <a:solidFill>
                <a:schemeClr val="dk1"/>
              </a:solidFill>
              <a:latin typeface="Ubuntu"/>
              <a:ea typeface="Ubuntu"/>
              <a:cs typeface="Ubuntu"/>
              <a:sym typeface="Ubuntu"/>
            </a:endParaRPr>
          </a:p>
        </p:txBody>
      </p:sp>
      <p:sp>
        <p:nvSpPr>
          <p:cNvPr id="808" name="Google Shape;808;p29"/>
          <p:cNvSpPr txBox="1"/>
          <p:nvPr/>
        </p:nvSpPr>
        <p:spPr>
          <a:xfrm>
            <a:off x="1119000" y="3919156"/>
            <a:ext cx="1536300" cy="5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0" i="0" u="none" strike="noStrike" cap="none">
                <a:solidFill>
                  <a:schemeClr val="lt2"/>
                </a:solidFill>
                <a:latin typeface="Ubuntu"/>
                <a:ea typeface="Ubuntu"/>
                <a:cs typeface="Ubuntu"/>
                <a:sym typeface="Ubuntu"/>
              </a:rPr>
              <a:t>Some words about this person</a:t>
            </a:r>
            <a:endParaRPr sz="900" b="0" i="0" u="none" strike="noStrike" cap="none">
              <a:solidFill>
                <a:schemeClr val="lt2"/>
              </a:solidFill>
              <a:latin typeface="Ubuntu"/>
              <a:ea typeface="Ubuntu"/>
              <a:cs typeface="Ubuntu"/>
              <a:sym typeface="Ubuntu"/>
            </a:endParaRPr>
          </a:p>
        </p:txBody>
      </p:sp>
      <p:sp>
        <p:nvSpPr>
          <p:cNvPr id="809" name="Google Shape;809;p29"/>
          <p:cNvSpPr txBox="1"/>
          <p:nvPr/>
        </p:nvSpPr>
        <p:spPr>
          <a:xfrm>
            <a:off x="2951113" y="3919147"/>
            <a:ext cx="1421700" cy="5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0" i="0" u="none" strike="noStrike" cap="none">
                <a:solidFill>
                  <a:schemeClr val="lt2"/>
                </a:solidFill>
                <a:latin typeface="Ubuntu"/>
                <a:ea typeface="Ubuntu"/>
                <a:cs typeface="Ubuntu"/>
                <a:sym typeface="Ubuntu"/>
              </a:rPr>
              <a:t>Some words about this person</a:t>
            </a:r>
            <a:endParaRPr sz="900" b="0" i="0" u="none" strike="noStrike" cap="none">
              <a:solidFill>
                <a:schemeClr val="lt2"/>
              </a:solidFill>
              <a:latin typeface="Ubuntu"/>
              <a:ea typeface="Ubuntu"/>
              <a:cs typeface="Ubuntu"/>
              <a:sym typeface="Ubuntu"/>
            </a:endParaRPr>
          </a:p>
        </p:txBody>
      </p:sp>
      <p:sp>
        <p:nvSpPr>
          <p:cNvPr id="810" name="Google Shape;810;p29"/>
          <p:cNvSpPr txBox="1"/>
          <p:nvPr/>
        </p:nvSpPr>
        <p:spPr>
          <a:xfrm>
            <a:off x="4725963" y="3919147"/>
            <a:ext cx="1421700" cy="5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0" i="0" u="none" strike="noStrike" cap="none">
                <a:solidFill>
                  <a:schemeClr val="lt2"/>
                </a:solidFill>
                <a:latin typeface="Ubuntu"/>
                <a:ea typeface="Ubuntu"/>
                <a:cs typeface="Ubuntu"/>
                <a:sym typeface="Ubuntu"/>
              </a:rPr>
              <a:t>Some words about this person</a:t>
            </a:r>
            <a:endParaRPr sz="900" b="0" i="0" u="none" strike="noStrike" cap="none">
              <a:solidFill>
                <a:schemeClr val="lt2"/>
              </a:solidFill>
              <a:latin typeface="Ubuntu"/>
              <a:ea typeface="Ubuntu"/>
              <a:cs typeface="Ubuntu"/>
              <a:sym typeface="Ubuntu"/>
            </a:endParaRPr>
          </a:p>
        </p:txBody>
      </p:sp>
      <p:sp>
        <p:nvSpPr>
          <p:cNvPr id="811" name="Google Shape;811;p29"/>
          <p:cNvSpPr txBox="1"/>
          <p:nvPr/>
        </p:nvSpPr>
        <p:spPr>
          <a:xfrm>
            <a:off x="6529275" y="3919147"/>
            <a:ext cx="1421700" cy="52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s" sz="900" b="0" i="0" u="none" strike="noStrike" cap="none">
                <a:solidFill>
                  <a:schemeClr val="lt2"/>
                </a:solidFill>
                <a:latin typeface="Ubuntu"/>
                <a:ea typeface="Ubuntu"/>
                <a:cs typeface="Ubuntu"/>
                <a:sym typeface="Ubuntu"/>
              </a:rPr>
              <a:t>Some words about this person</a:t>
            </a:r>
            <a:endParaRPr sz="900" b="0" i="0" u="none" strike="noStrike" cap="none">
              <a:solidFill>
                <a:schemeClr val="lt2"/>
              </a:solidFill>
              <a:latin typeface="Ubuntu"/>
              <a:ea typeface="Ubuntu"/>
              <a:cs typeface="Ubuntu"/>
              <a:sym typeface="Ubuntu"/>
            </a:endParaRPr>
          </a:p>
        </p:txBody>
      </p:sp>
      <p:grpSp>
        <p:nvGrpSpPr>
          <p:cNvPr id="812" name="Google Shape;812;p29"/>
          <p:cNvGrpSpPr/>
          <p:nvPr/>
        </p:nvGrpSpPr>
        <p:grpSpPr>
          <a:xfrm>
            <a:off x="3272201" y="1893597"/>
            <a:ext cx="808200" cy="921910"/>
            <a:chOff x="-57940525" y="3590375"/>
            <a:chExt cx="279625" cy="319000"/>
          </a:xfrm>
        </p:grpSpPr>
        <p:sp>
          <p:nvSpPr>
            <p:cNvPr id="813" name="Google Shape;813;p2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14" name="Google Shape;814;p2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15" name="Google Shape;815;p2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16" name="Google Shape;816;p2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17" name="Google Shape;817;p2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grpSp>
      <p:grpSp>
        <p:nvGrpSpPr>
          <p:cNvPr id="818" name="Google Shape;818;p29"/>
          <p:cNvGrpSpPr/>
          <p:nvPr/>
        </p:nvGrpSpPr>
        <p:grpSpPr>
          <a:xfrm>
            <a:off x="5009709" y="1927702"/>
            <a:ext cx="854180" cy="854275"/>
            <a:chOff x="-57568775" y="3198925"/>
            <a:chExt cx="318225" cy="318225"/>
          </a:xfrm>
        </p:grpSpPr>
        <p:sp>
          <p:nvSpPr>
            <p:cNvPr id="819" name="Google Shape;819;p2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0" name="Google Shape;820;p2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1" name="Google Shape;821;p2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2" name="Google Shape;822;p2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3" name="Google Shape;823;p2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4" name="Google Shape;824;p2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grpSp>
      <p:grpSp>
        <p:nvGrpSpPr>
          <p:cNvPr id="825" name="Google Shape;825;p29"/>
          <p:cNvGrpSpPr/>
          <p:nvPr/>
        </p:nvGrpSpPr>
        <p:grpSpPr>
          <a:xfrm>
            <a:off x="6793205" y="1927637"/>
            <a:ext cx="854198" cy="972050"/>
            <a:chOff x="-52832000" y="3192625"/>
            <a:chExt cx="279625" cy="318225"/>
          </a:xfrm>
        </p:grpSpPr>
        <p:sp>
          <p:nvSpPr>
            <p:cNvPr id="826" name="Google Shape;826;p2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7" name="Google Shape;827;p2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8" name="Google Shape;828;p2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29" name="Google Shape;829;p2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30" name="Google Shape;830;p2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31" name="Google Shape;831;p2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32" name="Google Shape;832;p2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833" name="Google Shape;833;p2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grpSp>
      <p:cxnSp>
        <p:nvCxnSpPr>
          <p:cNvPr id="834" name="Google Shape;834;p29"/>
          <p:cNvCxnSpPr/>
          <p:nvPr/>
        </p:nvCxnSpPr>
        <p:spPr>
          <a:xfrm>
            <a:off x="1773225" y="3919150"/>
            <a:ext cx="192000" cy="0"/>
          </a:xfrm>
          <a:prstGeom prst="straightConnector1">
            <a:avLst/>
          </a:prstGeom>
          <a:noFill/>
          <a:ln w="28575" cap="flat" cmpd="sng">
            <a:solidFill>
              <a:schemeClr val="accent1"/>
            </a:solidFill>
            <a:prstDash val="solid"/>
            <a:round/>
            <a:headEnd type="none" w="sm" len="sm"/>
            <a:tailEnd type="none" w="sm" len="sm"/>
          </a:ln>
        </p:spPr>
      </p:cxnSp>
      <p:cxnSp>
        <p:nvCxnSpPr>
          <p:cNvPr id="835" name="Google Shape;835;p29"/>
          <p:cNvCxnSpPr/>
          <p:nvPr/>
        </p:nvCxnSpPr>
        <p:spPr>
          <a:xfrm>
            <a:off x="3580300" y="3919150"/>
            <a:ext cx="192000" cy="0"/>
          </a:xfrm>
          <a:prstGeom prst="straightConnector1">
            <a:avLst/>
          </a:prstGeom>
          <a:noFill/>
          <a:ln w="28575" cap="flat" cmpd="sng">
            <a:solidFill>
              <a:schemeClr val="accent1"/>
            </a:solidFill>
            <a:prstDash val="solid"/>
            <a:round/>
            <a:headEnd type="none" w="sm" len="sm"/>
            <a:tailEnd type="none" w="sm" len="sm"/>
          </a:ln>
        </p:spPr>
      </p:cxnSp>
      <p:cxnSp>
        <p:nvCxnSpPr>
          <p:cNvPr id="836" name="Google Shape;836;p29"/>
          <p:cNvCxnSpPr/>
          <p:nvPr/>
        </p:nvCxnSpPr>
        <p:spPr>
          <a:xfrm>
            <a:off x="5340813" y="3919150"/>
            <a:ext cx="192000" cy="0"/>
          </a:xfrm>
          <a:prstGeom prst="straightConnector1">
            <a:avLst/>
          </a:prstGeom>
          <a:noFill/>
          <a:ln w="28575" cap="flat" cmpd="sng">
            <a:solidFill>
              <a:schemeClr val="accent1"/>
            </a:solidFill>
            <a:prstDash val="solid"/>
            <a:round/>
            <a:headEnd type="none" w="sm" len="sm"/>
            <a:tailEnd type="none" w="sm" len="sm"/>
          </a:ln>
        </p:spPr>
      </p:cxnSp>
      <p:cxnSp>
        <p:nvCxnSpPr>
          <p:cNvPr id="837" name="Google Shape;837;p29"/>
          <p:cNvCxnSpPr/>
          <p:nvPr/>
        </p:nvCxnSpPr>
        <p:spPr>
          <a:xfrm>
            <a:off x="7138900" y="3919150"/>
            <a:ext cx="192000" cy="0"/>
          </a:xfrm>
          <a:prstGeom prst="straightConnector1">
            <a:avLst/>
          </a:prstGeom>
          <a:noFill/>
          <a:ln w="28575" cap="flat" cmpd="sng">
            <a:solidFill>
              <a:schemeClr val="accent1"/>
            </a:solidFill>
            <a:prstDash val="solid"/>
            <a:round/>
            <a:headEnd type="none" w="sm" len="sm"/>
            <a:tailEnd type="none" w="sm" len="sm"/>
          </a:ln>
        </p:spPr>
      </p:cxnSp>
      <p:sp>
        <p:nvSpPr>
          <p:cNvPr id="838" name="Google Shape;838;p2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64</a:t>
            </a:fld>
            <a:endParaRPr/>
          </a:p>
        </p:txBody>
      </p:sp>
      <p:sp>
        <p:nvSpPr>
          <p:cNvPr id="839" name="Google Shape;839;p29"/>
          <p:cNvSpPr txBox="1">
            <a:spLocks noGrp="1"/>
          </p:cNvSpPr>
          <p:nvPr>
            <p:ph type="title"/>
          </p:nvPr>
        </p:nvSpPr>
        <p:spPr>
          <a:xfrm>
            <a:off x="783525" y="621500"/>
            <a:ext cx="7618200" cy="39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3"/>
        <p:cNvGrpSpPr/>
        <p:nvPr/>
      </p:nvGrpSpPr>
      <p:grpSpPr>
        <a:xfrm>
          <a:off x="0" y="0"/>
          <a:ext cx="0" cy="0"/>
          <a:chOff x="0" y="0"/>
          <a:chExt cx="0" cy="0"/>
        </a:xfrm>
      </p:grpSpPr>
      <p:sp>
        <p:nvSpPr>
          <p:cNvPr id="844" name="Google Shape;844;p30"/>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0"/>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0"/>
          <p:cNvSpPr txBox="1">
            <a:spLocks noGrp="1"/>
          </p:cNvSpPr>
          <p:nvPr>
            <p:ph type="body" idx="4294967295"/>
          </p:nvPr>
        </p:nvSpPr>
        <p:spPr>
          <a:xfrm>
            <a:off x="2705500" y="2953800"/>
            <a:ext cx="3790500" cy="420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marL="0" lvl="0" indent="0" algn="ctr"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marL="0" lvl="0" indent="0" algn="ctr" rtl="0">
              <a:lnSpc>
                <a:spcPct val="100000"/>
              </a:lnSpc>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marL="0" lvl="0" indent="0" algn="ctr" rtl="0">
              <a:lnSpc>
                <a:spcPct val="100000"/>
              </a:lnSpc>
              <a:spcBef>
                <a:spcPts val="0"/>
              </a:spcBef>
              <a:spcAft>
                <a:spcPts val="0"/>
              </a:spcAft>
              <a:buSzPts val="1400"/>
              <a:buNone/>
            </a:pPr>
            <a:r>
              <a:rPr lang="es" sz="1200">
                <a:solidFill>
                  <a:schemeClr val="dk1"/>
                </a:solidFill>
              </a:rPr>
              <a:t>yourcompany.com</a:t>
            </a:r>
            <a:endParaRPr sz="1200">
              <a:solidFill>
                <a:schemeClr val="dk1"/>
              </a:solidFill>
            </a:endParaRPr>
          </a:p>
        </p:txBody>
      </p:sp>
      <p:cxnSp>
        <p:nvCxnSpPr>
          <p:cNvPr id="847" name="Google Shape;847;p30"/>
          <p:cNvCxnSpPr/>
          <p:nvPr/>
        </p:nvCxnSpPr>
        <p:spPr>
          <a:xfrm>
            <a:off x="4233850" y="3374100"/>
            <a:ext cx="676200" cy="0"/>
          </a:xfrm>
          <a:prstGeom prst="straightConnector1">
            <a:avLst/>
          </a:prstGeom>
          <a:noFill/>
          <a:ln w="76200" cap="flat" cmpd="sng">
            <a:solidFill>
              <a:schemeClr val="accent1"/>
            </a:solidFill>
            <a:prstDash val="solid"/>
            <a:round/>
            <a:headEnd type="none" w="sm" len="sm"/>
            <a:tailEnd type="none" w="sm" len="sm"/>
          </a:ln>
        </p:spPr>
      </p:cxnSp>
      <p:sp>
        <p:nvSpPr>
          <p:cNvPr id="848" name="Google Shape;848;p30"/>
          <p:cNvSpPr txBox="1">
            <a:spLocks noGrp="1"/>
          </p:cNvSpPr>
          <p:nvPr>
            <p:ph type="sldNum" idx="4294967295"/>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65</a:t>
            </a:fld>
            <a:endParaRPr sz="1200">
              <a:solidFill>
                <a:srgbClr val="CCCCCC"/>
              </a:solidFill>
              <a:latin typeface="Arvo"/>
              <a:ea typeface="Arvo"/>
              <a:cs typeface="Arvo"/>
              <a:sym typeface="Arvo"/>
            </a:endParaRPr>
          </a:p>
        </p:txBody>
      </p:sp>
      <p:sp>
        <p:nvSpPr>
          <p:cNvPr id="849" name="Google Shape;849;p30"/>
          <p:cNvSpPr txBox="1">
            <a:spLocks noGrp="1"/>
          </p:cNvSpPr>
          <p:nvPr>
            <p:ph type="ctrTitle"/>
          </p:nvPr>
        </p:nvSpPr>
        <p:spPr>
          <a:xfrm>
            <a:off x="3094000" y="1515550"/>
            <a:ext cx="2955900" cy="85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extLst>
      <p:ext uri="{BB962C8B-B14F-4D97-AF65-F5344CB8AC3E}">
        <p14:creationId xmlns:p14="http://schemas.microsoft.com/office/powerpoint/2010/main" val="573434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31"/>
          <p:cNvSpPr txBox="1">
            <a:spLocks noGrp="1"/>
          </p:cNvSpPr>
          <p:nvPr>
            <p:ph type="title"/>
          </p:nvPr>
        </p:nvSpPr>
        <p:spPr>
          <a:xfrm>
            <a:off x="2789300" y="596000"/>
            <a:ext cx="3498600" cy="513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dk1"/>
              </a:buClr>
              <a:buSzPts val="1100"/>
              <a:buFont typeface="Arial"/>
              <a:buNone/>
            </a:pPr>
            <a:r>
              <a:rPr lang="es"/>
              <a:t>Credits</a:t>
            </a:r>
            <a:endParaRPr/>
          </a:p>
        </p:txBody>
      </p:sp>
      <p:sp>
        <p:nvSpPr>
          <p:cNvPr id="855" name="Google Shape;855;p31"/>
          <p:cNvSpPr txBox="1">
            <a:spLocks noGrp="1"/>
          </p:cNvSpPr>
          <p:nvPr>
            <p:ph type="body" idx="1"/>
          </p:nvPr>
        </p:nvSpPr>
        <p:spPr>
          <a:xfrm>
            <a:off x="803100" y="1290375"/>
            <a:ext cx="7537800" cy="315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s"/>
              <a:t>This is where you give credit to the ones who are part of this project.</a:t>
            </a:r>
            <a:endParaRPr/>
          </a:p>
          <a:p>
            <a:pPr marL="0" lvl="0" indent="0" algn="l" rtl="0">
              <a:lnSpc>
                <a:spcPct val="100000"/>
              </a:lnSpc>
              <a:spcBef>
                <a:spcPts val="600"/>
              </a:spcBef>
              <a:spcAft>
                <a:spcPts val="0"/>
              </a:spcAft>
              <a:buClr>
                <a:schemeClr val="dk1"/>
              </a:buClr>
              <a:buSzPts val="1100"/>
              <a:buFont typeface="Arial"/>
              <a:buNone/>
            </a:pPr>
            <a:r>
              <a:rPr lang="es"/>
              <a:t>Did you like the resources on this template? Get them for </a:t>
            </a:r>
            <a:r>
              <a:rPr lang="es">
                <a:latin typeface="Ubuntu Medium"/>
                <a:ea typeface="Ubuntu Medium"/>
                <a:cs typeface="Ubuntu Medium"/>
                <a:sym typeface="Ubuntu Medium"/>
              </a:rPr>
              <a:t>free </a:t>
            </a:r>
            <a:r>
              <a:rPr lang="es"/>
              <a:t>at our other websites.</a:t>
            </a:r>
            <a:endParaRPr/>
          </a:p>
          <a:p>
            <a:pPr marL="0" lvl="0" indent="0" algn="l" rtl="0">
              <a:lnSpc>
                <a:spcPct val="115000"/>
              </a:lnSpc>
              <a:spcBef>
                <a:spcPts val="600"/>
              </a:spcBef>
              <a:spcAft>
                <a:spcPts val="0"/>
              </a:spcAft>
              <a:buSzPts val="1400"/>
              <a:buNone/>
            </a:pPr>
            <a:r>
              <a:rPr lang="es">
                <a:highlight>
                  <a:schemeClr val="lt1"/>
                </a:highlight>
              </a:rPr>
              <a:t>Presentation template by </a:t>
            </a:r>
            <a:r>
              <a:rPr lang="es" u="sng">
                <a:solidFill>
                  <a:schemeClr val="hlink"/>
                </a:solidFill>
                <a:highlight>
                  <a:schemeClr val="lt1"/>
                </a:highlight>
                <a:hlinkClick r:id="rId3"/>
              </a:rPr>
              <a:t>Slidesgo</a:t>
            </a:r>
            <a:endParaRPr/>
          </a:p>
          <a:p>
            <a:pPr marL="0" lvl="0" indent="0" algn="l" rtl="0">
              <a:lnSpc>
                <a:spcPct val="115000"/>
              </a:lnSpc>
              <a:spcBef>
                <a:spcPts val="600"/>
              </a:spcBef>
              <a:spcAft>
                <a:spcPts val="0"/>
              </a:spcAft>
              <a:buSzPts val="1400"/>
              <a:buNone/>
            </a:pPr>
            <a:r>
              <a:rPr lang="es"/>
              <a:t>Icons by </a:t>
            </a:r>
            <a:r>
              <a:rPr lang="es" u="sng">
                <a:solidFill>
                  <a:schemeClr val="hlink"/>
                </a:solidFill>
                <a:hlinkClick r:id="rId4"/>
              </a:rPr>
              <a:t>Flaticon</a:t>
            </a:r>
            <a:endParaRPr/>
          </a:p>
          <a:p>
            <a:pPr marL="0" lvl="0" indent="0" algn="l" rtl="0">
              <a:lnSpc>
                <a:spcPct val="115000"/>
              </a:lnSpc>
              <a:spcBef>
                <a:spcPts val="600"/>
              </a:spcBef>
              <a:spcAft>
                <a:spcPts val="0"/>
              </a:spcAft>
              <a:buSzPts val="1400"/>
              <a:buNone/>
            </a:pPr>
            <a:r>
              <a:rPr lang="es"/>
              <a:t>Images &amp; infographics by </a:t>
            </a:r>
            <a:r>
              <a:rPr lang="es" u="sng">
                <a:solidFill>
                  <a:schemeClr val="hlink"/>
                </a:solidFill>
                <a:hlinkClick r:id="rId5"/>
              </a:rPr>
              <a:t>Freepik</a:t>
            </a:r>
            <a:endParaRPr/>
          </a:p>
          <a:p>
            <a:pPr marL="0" lvl="0" indent="0" algn="l" rtl="0">
              <a:lnSpc>
                <a:spcPct val="115000"/>
              </a:lnSpc>
              <a:spcBef>
                <a:spcPts val="600"/>
              </a:spcBef>
              <a:spcAft>
                <a:spcPts val="0"/>
              </a:spcAft>
              <a:buSzPts val="1400"/>
              <a:buNone/>
            </a:pPr>
            <a:r>
              <a:rPr lang="es"/>
              <a:t>Author introduction slide photo created by </a:t>
            </a:r>
            <a:r>
              <a:rPr lang="es" b="1">
                <a:latin typeface="Ubuntu"/>
                <a:ea typeface="Ubuntu"/>
                <a:cs typeface="Ubuntu"/>
                <a:sym typeface="Ubuntu"/>
              </a:rPr>
              <a:t>katemangostar </a:t>
            </a:r>
            <a:r>
              <a:rPr lang="es"/>
              <a:t> - Freepik.com</a:t>
            </a:r>
            <a:endParaRPr/>
          </a:p>
          <a:p>
            <a:pPr marL="0" lvl="0" indent="0" algn="l" rtl="0">
              <a:lnSpc>
                <a:spcPct val="115000"/>
              </a:lnSpc>
              <a:spcBef>
                <a:spcPts val="600"/>
              </a:spcBef>
              <a:spcAft>
                <a:spcPts val="0"/>
              </a:spcAft>
              <a:buSzPts val="1400"/>
              <a:buNone/>
            </a:pPr>
            <a:r>
              <a:rPr lang="es"/>
              <a:t>Big image slide photo created by </a:t>
            </a:r>
            <a:r>
              <a:rPr lang="es" b="1">
                <a:latin typeface="Ubuntu"/>
                <a:ea typeface="Ubuntu"/>
                <a:cs typeface="Ubuntu"/>
                <a:sym typeface="Ubuntu"/>
              </a:rPr>
              <a:t>jcomp</a:t>
            </a:r>
            <a:r>
              <a:rPr lang="es"/>
              <a:t> - Freepik.com</a:t>
            </a:r>
            <a:endParaRPr/>
          </a:p>
          <a:p>
            <a:pPr marL="0" lvl="0" indent="0" algn="l" rtl="0">
              <a:lnSpc>
                <a:spcPct val="115000"/>
              </a:lnSpc>
              <a:spcBef>
                <a:spcPts val="600"/>
              </a:spcBef>
              <a:spcAft>
                <a:spcPts val="0"/>
              </a:spcAft>
              <a:buSzPts val="1400"/>
              <a:buNone/>
            </a:pPr>
            <a:r>
              <a:rPr lang="es"/>
              <a:t>Text &amp; Image slide photo created by </a:t>
            </a:r>
            <a:r>
              <a:rPr lang="es" b="1">
                <a:latin typeface="Ubuntu"/>
                <a:ea typeface="Ubuntu"/>
                <a:cs typeface="Ubuntu"/>
                <a:sym typeface="Ubuntu"/>
              </a:rPr>
              <a:t>rawpixel.com</a:t>
            </a:r>
            <a:r>
              <a:rPr lang="es"/>
              <a:t> - Freepik.com</a:t>
            </a:r>
            <a:endParaRPr/>
          </a:p>
          <a:p>
            <a:pPr marL="0" lvl="0" indent="0" algn="l" rtl="0">
              <a:lnSpc>
                <a:spcPct val="115000"/>
              </a:lnSpc>
              <a:spcBef>
                <a:spcPts val="600"/>
              </a:spcBef>
              <a:spcAft>
                <a:spcPts val="0"/>
              </a:spcAft>
              <a:buSzPts val="1400"/>
              <a:buNone/>
            </a:pPr>
            <a:r>
              <a:rPr lang="es"/>
              <a:t>Text &amp; Image slide photo created by </a:t>
            </a:r>
            <a:r>
              <a:rPr lang="es" b="1">
                <a:latin typeface="Ubuntu"/>
                <a:ea typeface="Ubuntu"/>
                <a:cs typeface="Ubuntu"/>
                <a:sym typeface="Ubuntu"/>
              </a:rPr>
              <a:t>Freepik</a:t>
            </a:r>
            <a:endParaRPr/>
          </a:p>
        </p:txBody>
      </p:sp>
      <p:sp>
        <p:nvSpPr>
          <p:cNvPr id="856" name="Google Shape;856;p3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sz="1200">
                <a:solidFill>
                  <a:srgbClr val="CCCCCC"/>
                </a:solidFill>
                <a:latin typeface="Arvo"/>
                <a:ea typeface="Arvo"/>
                <a:cs typeface="Arvo"/>
                <a:sym typeface="Arvo"/>
              </a:rPr>
              <a:t>66</a:t>
            </a:fld>
            <a:endParaRPr sz="1200">
              <a:solidFill>
                <a:srgbClr val="CCCCCC"/>
              </a:solidFill>
              <a:latin typeface="Arvo"/>
              <a:ea typeface="Arvo"/>
              <a:cs typeface="Arvo"/>
              <a:sym typeface="Arv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
        <p:cNvGrpSpPr/>
        <p:nvPr/>
      </p:nvGrpSpPr>
      <p:grpSpPr>
        <a:xfrm>
          <a:off x="0" y="0"/>
          <a:ext cx="0" cy="0"/>
          <a:chOff x="0" y="0"/>
          <a:chExt cx="0" cy="0"/>
        </a:xfrm>
      </p:grpSpPr>
      <p:sp>
        <p:nvSpPr>
          <p:cNvPr id="861" name="Google Shape;861;p32"/>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862" name="Google Shape;862;p32"/>
          <p:cNvSpPr txBox="1">
            <a:spLocks noGrp="1"/>
          </p:cNvSpPr>
          <p:nvPr>
            <p:ph type="body" idx="4294967295"/>
          </p:nvPr>
        </p:nvSpPr>
        <p:spPr>
          <a:xfrm>
            <a:off x="1220500" y="1299875"/>
            <a:ext cx="7047300" cy="4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SzPts val="1200"/>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SzPts val="1200"/>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SzPts val="1200"/>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SzPts val="1200"/>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SzPts val="1200"/>
              <a:buNone/>
            </a:pPr>
            <a:endParaRPr sz="1100">
              <a:solidFill>
                <a:srgbClr val="435D74"/>
              </a:solidFill>
              <a:latin typeface="Proxima Nova"/>
              <a:ea typeface="Proxima Nova"/>
              <a:cs typeface="Proxima Nova"/>
              <a:sym typeface="Proxima Nova"/>
            </a:endParaRPr>
          </a:p>
          <a:p>
            <a:pPr marL="0" lvl="0" indent="0" algn="ctr" rtl="0">
              <a:lnSpc>
                <a:spcPct val="115000"/>
              </a:lnSpc>
              <a:spcBef>
                <a:spcPts val="0"/>
              </a:spcBef>
              <a:spcAft>
                <a:spcPts val="0"/>
              </a:spcAft>
              <a:buSzPts val="1200"/>
              <a:buNone/>
            </a:pPr>
            <a:endParaRPr sz="1400">
              <a:solidFill>
                <a:srgbClr val="435D74"/>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endParaRPr sz="1400">
              <a:solidFill>
                <a:srgbClr val="435D74"/>
              </a:solidFill>
              <a:latin typeface="Proxima Nova"/>
              <a:ea typeface="Proxima Nova"/>
              <a:cs typeface="Proxima Nova"/>
              <a:sym typeface="Proxima Nova"/>
            </a:endParaRPr>
          </a:p>
        </p:txBody>
      </p:sp>
      <p:sp>
        <p:nvSpPr>
          <p:cNvPr id="863" name="Google Shape;863;p32"/>
          <p:cNvSpPr txBox="1">
            <a:spLocks noGrp="1"/>
          </p:cNvSpPr>
          <p:nvPr>
            <p:ph type="body" idx="4294967295"/>
          </p:nvPr>
        </p:nvSpPr>
        <p:spPr>
          <a:xfrm>
            <a:off x="1048350" y="4124425"/>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200"/>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SzPts val="1200"/>
              <a:buNone/>
            </a:pPr>
            <a:r>
              <a:rPr lang="es" sz="1200" b="1" u="sng">
                <a:solidFill>
                  <a:srgbClr val="869FB2"/>
                </a:solidFill>
                <a:latin typeface="Proxima Nova"/>
                <a:ea typeface="Proxima Nova"/>
                <a:cs typeface="Proxima Nova"/>
                <a:sym typeface="Proxima Nov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lnSpc>
                <a:spcPct val="115000"/>
              </a:lnSpc>
              <a:spcBef>
                <a:spcPts val="0"/>
              </a:spcBef>
              <a:spcAft>
                <a:spcPts val="0"/>
              </a:spcAft>
              <a:buSzPts val="1200"/>
              <a:buNone/>
            </a:pPr>
            <a:endParaRPr sz="12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7"/>
        <p:cNvGrpSpPr/>
        <p:nvPr/>
      </p:nvGrpSpPr>
      <p:grpSpPr>
        <a:xfrm>
          <a:off x="0" y="0"/>
          <a:ext cx="0" cy="0"/>
          <a:chOff x="0" y="0"/>
          <a:chExt cx="0" cy="0"/>
        </a:xfrm>
      </p:grpSpPr>
      <p:sp>
        <p:nvSpPr>
          <p:cNvPr id="868" name="Google Shape;868;p33"/>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869" name="Google Shape;869;p33"/>
          <p:cNvSpPr txBox="1">
            <a:spLocks noGrp="1"/>
          </p:cNvSpPr>
          <p:nvPr>
            <p:ph type="body" idx="4294967295"/>
          </p:nvPr>
        </p:nvSpPr>
        <p:spPr>
          <a:xfrm>
            <a:off x="1068100" y="1457875"/>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200"/>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endParaRPr sz="1400">
              <a:solidFill>
                <a:srgbClr val="435D74"/>
              </a:solidFill>
              <a:latin typeface="Proxima Nova"/>
              <a:ea typeface="Proxima Nova"/>
              <a:cs typeface="Proxima Nova"/>
              <a:sym typeface="Proxima Nova"/>
            </a:endParaRPr>
          </a:p>
        </p:txBody>
      </p:sp>
      <p:sp>
        <p:nvSpPr>
          <p:cNvPr id="870" name="Google Shape;870;p33"/>
          <p:cNvSpPr txBox="1">
            <a:spLocks noGrp="1"/>
          </p:cNvSpPr>
          <p:nvPr>
            <p:ph type="body" idx="4294967295"/>
          </p:nvPr>
        </p:nvSpPr>
        <p:spPr>
          <a:xfrm>
            <a:off x="1068100" y="1944299"/>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200"/>
              <a:buNone/>
            </a:pPr>
            <a:r>
              <a:rPr lang="es" b="1">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marL="0" lvl="0" indent="0" algn="ctr" rtl="0">
              <a:lnSpc>
                <a:spcPct val="115000"/>
              </a:lnSpc>
              <a:spcBef>
                <a:spcPts val="0"/>
              </a:spcBef>
              <a:spcAft>
                <a:spcPts val="0"/>
              </a:spcAft>
              <a:buSzPts val="1200"/>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endParaRPr>
              <a:solidFill>
                <a:srgbClr val="6B768C"/>
              </a:solidFill>
              <a:latin typeface="Proxima Nova"/>
              <a:ea typeface="Proxima Nova"/>
              <a:cs typeface="Proxima Nova"/>
              <a:sym typeface="Proxima Nova"/>
            </a:endParaRPr>
          </a:p>
          <a:p>
            <a:pPr marL="0" lvl="0" indent="0" algn="l" rtl="0">
              <a:lnSpc>
                <a:spcPct val="115000"/>
              </a:lnSpc>
              <a:spcBef>
                <a:spcPts val="0"/>
              </a:spcBef>
              <a:spcAft>
                <a:spcPts val="0"/>
              </a:spcAft>
              <a:buSzPts val="1200"/>
              <a:buNone/>
            </a:pPr>
            <a:endParaRPr>
              <a:solidFill>
                <a:srgbClr val="435D74"/>
              </a:solidFill>
              <a:latin typeface="Proxima Nova"/>
              <a:ea typeface="Proxima Nova"/>
              <a:cs typeface="Proxima Nova"/>
              <a:sym typeface="Proxima Nova"/>
            </a:endParaRPr>
          </a:p>
        </p:txBody>
      </p:sp>
      <p:grpSp>
        <p:nvGrpSpPr>
          <p:cNvPr id="871" name="Google Shape;871;p33"/>
          <p:cNvGrpSpPr/>
          <p:nvPr/>
        </p:nvGrpSpPr>
        <p:grpSpPr>
          <a:xfrm>
            <a:off x="3141800" y="3498875"/>
            <a:ext cx="2899900" cy="754200"/>
            <a:chOff x="3141800" y="3498875"/>
            <a:chExt cx="2899900" cy="754200"/>
          </a:xfrm>
        </p:grpSpPr>
        <p:grpSp>
          <p:nvGrpSpPr>
            <p:cNvPr id="872" name="Google Shape;872;p33"/>
            <p:cNvGrpSpPr/>
            <p:nvPr/>
          </p:nvGrpSpPr>
          <p:grpSpPr>
            <a:xfrm>
              <a:off x="4188475" y="3498875"/>
              <a:ext cx="1853225" cy="754200"/>
              <a:chOff x="2052655" y="3498875"/>
              <a:chExt cx="1853225" cy="754200"/>
            </a:xfrm>
          </p:grpSpPr>
          <p:sp>
            <p:nvSpPr>
              <p:cNvPr id="873" name="Google Shape;873;p33"/>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3"/>
              <p:cNvSpPr/>
              <p:nvPr/>
            </p:nvSpPr>
            <p:spPr>
              <a:xfrm>
                <a:off x="2052655" y="3498875"/>
                <a:ext cx="791400" cy="754200"/>
              </a:xfrm>
              <a:prstGeom prst="roundRect">
                <a:avLst>
                  <a:gd name="adj" fmla="val 16667"/>
                </a:avLst>
              </a:prstGeom>
              <a:solidFill>
                <a:srgbClr val="FCE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3"/>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 sz="1000" b="0" i="0" u="none" strike="noStrike" cap="none">
                    <a:solidFill>
                      <a:srgbClr val="FFFFFF"/>
                    </a:solidFill>
                    <a:latin typeface="Proxima Nova Semibold"/>
                    <a:ea typeface="Proxima Nova Semibold"/>
                    <a:cs typeface="Proxima Nova Semibold"/>
                    <a:sym typeface="Proxima Nova Semibold"/>
                  </a:rPr>
                  <a:t>#fce5a3</a:t>
                </a:r>
                <a:endParaRPr sz="1000" b="0" i="0" u="none" strike="noStrike" cap="none">
                  <a:solidFill>
                    <a:srgbClr val="FFFFFF"/>
                  </a:solidFill>
                  <a:latin typeface="Proxima Nova Semibold"/>
                  <a:ea typeface="Proxima Nova Semibold"/>
                  <a:cs typeface="Proxima Nova Semibold"/>
                  <a:sym typeface="Proxima Nova Semibold"/>
                </a:endParaRPr>
              </a:p>
            </p:txBody>
          </p:sp>
          <p:sp>
            <p:nvSpPr>
              <p:cNvPr id="876" name="Google Shape;876;p33"/>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 sz="1000" b="0" i="0" u="none" strike="noStrike" cap="none">
                    <a:solidFill>
                      <a:srgbClr val="B7B7B7"/>
                    </a:solidFill>
                    <a:latin typeface="Proxima Nova Semibold"/>
                    <a:ea typeface="Proxima Nova Semibold"/>
                    <a:cs typeface="Proxima Nova Semibold"/>
                    <a:sym typeface="Proxima Nova Semibold"/>
                  </a:rPr>
                  <a:t>#ffffffff</a:t>
                </a:r>
                <a:endParaRPr sz="1000" b="0" i="0" u="none" strike="noStrike" cap="none">
                  <a:solidFill>
                    <a:srgbClr val="B7B7B7"/>
                  </a:solidFill>
                  <a:latin typeface="Proxima Nova Semibold"/>
                  <a:ea typeface="Proxima Nova Semibold"/>
                  <a:cs typeface="Proxima Nova Semibold"/>
                  <a:sym typeface="Proxima Nova Semibold"/>
                </a:endParaRPr>
              </a:p>
            </p:txBody>
          </p:sp>
        </p:grpSp>
        <p:grpSp>
          <p:nvGrpSpPr>
            <p:cNvPr id="877" name="Google Shape;877;p33"/>
            <p:cNvGrpSpPr/>
            <p:nvPr/>
          </p:nvGrpSpPr>
          <p:grpSpPr>
            <a:xfrm>
              <a:off x="3141800" y="3498875"/>
              <a:ext cx="791400" cy="754200"/>
              <a:chOff x="2052655" y="3498875"/>
              <a:chExt cx="791400" cy="754200"/>
            </a:xfrm>
          </p:grpSpPr>
          <p:sp>
            <p:nvSpPr>
              <p:cNvPr id="878" name="Google Shape;878;p33"/>
              <p:cNvSpPr/>
              <p:nvPr/>
            </p:nvSpPr>
            <p:spPr>
              <a:xfrm>
                <a:off x="2052655" y="3498875"/>
                <a:ext cx="791400" cy="754200"/>
              </a:xfrm>
              <a:prstGeom prst="roundRect">
                <a:avLst>
                  <a:gd name="adj" fmla="val 16667"/>
                </a:avLst>
              </a:prstGeom>
              <a:solidFill>
                <a:srgbClr val="FFD9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3"/>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 sz="1000" b="0" i="0" u="none" strike="noStrike" cap="none">
                    <a:solidFill>
                      <a:srgbClr val="FFFFFF"/>
                    </a:solidFill>
                    <a:latin typeface="Proxima Nova Semibold"/>
                    <a:ea typeface="Proxima Nova Semibold"/>
                    <a:cs typeface="Proxima Nova Semibold"/>
                    <a:sym typeface="Proxima Nova Semibold"/>
                  </a:rPr>
                  <a:t>#ffd969</a:t>
                </a:r>
                <a:endParaRPr sz="1000" b="0" i="0" u="none" strike="noStrike" cap="none">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
        <p:cNvGrpSpPr/>
        <p:nvPr/>
      </p:nvGrpSpPr>
      <p:grpSpPr>
        <a:xfrm>
          <a:off x="0" y="0"/>
          <a:ext cx="0" cy="0"/>
          <a:chOff x="0" y="0"/>
          <a:chExt cx="0" cy="0"/>
        </a:xfrm>
      </p:grpSpPr>
      <p:sp>
        <p:nvSpPr>
          <p:cNvPr id="884" name="Google Shape;884;p34"/>
          <p:cNvSpPr txBox="1">
            <a:spLocks noGrp="1"/>
          </p:cNvSpPr>
          <p:nvPr>
            <p:ph type="title" idx="4294967295"/>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885" name="Google Shape;885;p34"/>
          <p:cNvSpPr txBox="1">
            <a:spLocks noGrp="1"/>
          </p:cNvSpPr>
          <p:nvPr>
            <p:ph type="body" idx="4294967295"/>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SzPts val="1100"/>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a:solidFill>
                <a:srgbClr val="869FB2"/>
              </a:solidFill>
              <a:latin typeface="Arial"/>
              <a:ea typeface="Arial"/>
              <a:cs typeface="Arial"/>
              <a:sym typeface="Arial"/>
            </a:endParaRPr>
          </a:p>
        </p:txBody>
      </p:sp>
      <p:pic>
        <p:nvPicPr>
          <p:cNvPr id="886" name="Google Shape;886;p3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887" name="Google Shape;887;p3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sz="1400" b="0" i="0" u="none" strike="noStrike" cap="none">
              <a:solidFill>
                <a:srgbClr val="869FB2"/>
              </a:solidFill>
              <a:latin typeface="Arial"/>
              <a:ea typeface="Arial"/>
              <a:cs typeface="Arial"/>
              <a:sym typeface="Arial"/>
            </a:endParaRPr>
          </a:p>
        </p:txBody>
      </p:sp>
      <p:sp>
        <p:nvSpPr>
          <p:cNvPr id="888" name="Google Shape;888;p3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sz="1400" b="0" i="0" u="none" strike="noStrike" cap="none">
              <a:solidFill>
                <a:srgbClr val="869FB2"/>
              </a:solidFill>
              <a:latin typeface="Arial"/>
              <a:ea typeface="Arial"/>
              <a:cs typeface="Arial"/>
              <a:sym typeface="Arial"/>
            </a:endParaRPr>
          </a:p>
        </p:txBody>
      </p:sp>
      <p:sp>
        <p:nvSpPr>
          <p:cNvPr id="889" name="Google Shape;889;p3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sz="1400" b="0" i="0" u="none" strike="noStrike" cap="none">
              <a:solidFill>
                <a:srgbClr val="869FB2"/>
              </a:solidFill>
              <a:latin typeface="Arial"/>
              <a:ea typeface="Arial"/>
              <a:cs typeface="Arial"/>
              <a:sym typeface="Arial"/>
            </a:endParaRPr>
          </a:p>
        </p:txBody>
      </p:sp>
      <p:sp>
        <p:nvSpPr>
          <p:cNvPr id="890" name="Google Shape;890;p3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sz="1400" b="0" i="0" u="none" strike="noStrike" cap="none">
              <a:solidFill>
                <a:srgbClr val="869FB2"/>
              </a:solidFill>
              <a:latin typeface="Arial"/>
              <a:ea typeface="Arial"/>
              <a:cs typeface="Arial"/>
              <a:sym typeface="Arial"/>
            </a:endParaRPr>
          </a:p>
        </p:txBody>
      </p:sp>
      <p:pic>
        <p:nvPicPr>
          <p:cNvPr id="891" name="Google Shape;891;p3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892" name="Google Shape;892;p3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893" name="Google Shape;893;p34"/>
          <p:cNvPicPr preferRelativeResize="0"/>
          <p:nvPr/>
        </p:nvPicPr>
        <p:blipFill rotWithShape="1">
          <a:blip r:embed="rId11">
            <a:alphaModFix/>
          </a:blip>
          <a:srcRect t="6567" b="11943"/>
          <a:stretch/>
        </p:blipFill>
        <p:spPr>
          <a:xfrm>
            <a:off x="5347337" y="2581527"/>
            <a:ext cx="1448284" cy="1180164"/>
          </a:xfrm>
          <a:prstGeom prst="rect">
            <a:avLst/>
          </a:prstGeom>
          <a:noFill/>
          <a:ln>
            <a:noFill/>
          </a:ln>
        </p:spPr>
      </p:pic>
      <p:pic>
        <p:nvPicPr>
          <p:cNvPr id="894" name="Google Shape;894;p34"/>
          <p:cNvPicPr preferRelativeResize="0"/>
          <p:nvPr/>
        </p:nvPicPr>
        <p:blipFill rotWithShape="1">
          <a:blip r:embed="rId12">
            <a:alphaModFix/>
          </a:blip>
          <a:srcRect t="11708" b="17965"/>
          <a:stretch/>
        </p:blipFill>
        <p:spPr>
          <a:xfrm>
            <a:off x="6836257" y="2523903"/>
            <a:ext cx="1796923" cy="1263600"/>
          </a:xfrm>
          <a:prstGeom prst="rect">
            <a:avLst/>
          </a:prstGeom>
          <a:noFill/>
          <a:ln>
            <a:noFill/>
          </a:ln>
        </p:spPr>
      </p:pic>
      <p:sp>
        <p:nvSpPr>
          <p:cNvPr id="895" name="Google Shape;895;p3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s" sz="1400" b="0" i="0" u="none" strike="noStrike" cap="none">
                <a:solidFill>
                  <a:srgbClr val="869FB2"/>
                </a:solidFill>
                <a:uFill>
                  <a:noFill/>
                </a:uFill>
                <a:latin typeface="Arial"/>
                <a:ea typeface="Arial"/>
                <a:cs typeface="Arial"/>
                <a:sym typeface="Aria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sz="1400" b="0" i="0" u="none" strike="noStrike" cap="none">
              <a:solidFill>
                <a:srgbClr val="869FB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f68d98a4a6_0_15"/>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s" sz="2700"/>
              <a:t>Stack ve Queue veri yapıları, Graph algoritmalarında sıkça kullanılmaktadır.</a:t>
            </a:r>
            <a:endParaRPr sz="2700" b="1" i="0"/>
          </a:p>
          <a:p>
            <a:pPr marL="0" lvl="0" indent="0" algn="l" rtl="0">
              <a:lnSpc>
                <a:spcPct val="100000"/>
              </a:lnSpc>
              <a:spcBef>
                <a:spcPts val="0"/>
              </a:spcBef>
              <a:spcAft>
                <a:spcPts val="0"/>
              </a:spcAft>
              <a:buSzPts val="1400"/>
              <a:buNone/>
            </a:pPr>
            <a:endParaRPr sz="2700" i="0"/>
          </a:p>
        </p:txBody>
      </p:sp>
      <p:sp>
        <p:nvSpPr>
          <p:cNvPr id="267" name="Google Shape;267;g1f68d98a4a6_0_1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t>7</a:t>
            </a:fld>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9"/>
        <p:cNvGrpSpPr/>
        <p:nvPr/>
      </p:nvGrpSpPr>
      <p:grpSpPr>
        <a:xfrm>
          <a:off x="0" y="0"/>
          <a:ext cx="0" cy="0"/>
          <a:chOff x="0" y="0"/>
          <a:chExt cx="0" cy="0"/>
        </a:xfrm>
      </p:grpSpPr>
      <p:sp>
        <p:nvSpPr>
          <p:cNvPr id="900" name="Google Shape;900;p3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s" sz="1100" b="0" i="0" u="none" strike="noStrike" cap="none">
                <a:solidFill>
                  <a:srgbClr val="FFFFFF"/>
                </a:solidFill>
                <a:latin typeface="Arial"/>
                <a:ea typeface="Arial"/>
                <a:cs typeface="Arial"/>
                <a:sym typeface="Arial"/>
              </a:rPr>
              <a:t>You can easily</a:t>
            </a:r>
            <a:r>
              <a:rPr lang="es" sz="1100" b="0" i="0" u="none" strike="noStrike" cap="none">
                <a:solidFill>
                  <a:srgbClr val="435D74"/>
                </a:solidFill>
                <a:latin typeface="Arial"/>
                <a:ea typeface="Arial"/>
                <a:cs typeface="Arial"/>
                <a:sym typeface="Arial"/>
              </a:rPr>
              <a:t> </a:t>
            </a:r>
            <a:r>
              <a:rPr lang="es" sz="1100" b="0" i="0" u="none" strike="noStrike" cap="none">
                <a:solidFill>
                  <a:srgbClr val="869FB2"/>
                </a:solidFill>
                <a:latin typeface="Arial"/>
                <a:ea typeface="Arial"/>
                <a:cs typeface="Arial"/>
                <a:sym typeface="Arial"/>
              </a:rPr>
              <a:t>resize</a:t>
            </a:r>
            <a:r>
              <a:rPr lang="es" sz="1100" b="0" i="0" u="none" strike="noStrike" cap="none">
                <a:solidFill>
                  <a:srgbClr val="435D74"/>
                </a:solidFill>
                <a:latin typeface="Arial"/>
                <a:ea typeface="Arial"/>
                <a:cs typeface="Arial"/>
                <a:sym typeface="Arial"/>
              </a:rPr>
              <a:t> </a:t>
            </a:r>
            <a:r>
              <a:rPr lang="es" sz="1100" b="0" i="0" u="none" strike="noStrike" cap="none">
                <a:solidFill>
                  <a:srgbClr val="FFFFFF"/>
                </a:solidFill>
                <a:latin typeface="Arial"/>
                <a:ea typeface="Arial"/>
                <a:cs typeface="Arial"/>
                <a:sym typeface="Arial"/>
              </a:rPr>
              <a:t>these resources without losing quality. To</a:t>
            </a:r>
            <a:r>
              <a:rPr lang="es" sz="1100" b="0" i="0" u="none" strike="noStrike" cap="none">
                <a:solidFill>
                  <a:srgbClr val="435D74"/>
                </a:solidFill>
                <a:latin typeface="Arial"/>
                <a:ea typeface="Arial"/>
                <a:cs typeface="Arial"/>
                <a:sym typeface="Arial"/>
              </a:rPr>
              <a:t> </a:t>
            </a:r>
            <a:r>
              <a:rPr lang="es" sz="1100" b="0" i="0" u="none" strike="noStrike" cap="none">
                <a:solidFill>
                  <a:srgbClr val="869FB2"/>
                </a:solidFill>
                <a:latin typeface="Arial"/>
                <a:ea typeface="Arial"/>
                <a:cs typeface="Arial"/>
                <a:sym typeface="Arial"/>
              </a:rPr>
              <a:t>change the color</a:t>
            </a:r>
            <a:r>
              <a:rPr lang="es" sz="1100" b="0" i="0" u="none" strike="noStrike" cap="none">
                <a:solidFill>
                  <a:srgbClr val="FFFFFF"/>
                </a:solidFill>
                <a:latin typeface="Arial"/>
                <a:ea typeface="Arial"/>
                <a:cs typeface="Arial"/>
                <a:sym typeface="Arial"/>
              </a:rPr>
              <a:t>, just ungroup the resource and click on the object you want to change. Then, click on the paint bucket and select the color you want. Group the resource again when you’re done. You can also look for more </a:t>
            </a:r>
            <a:r>
              <a:rPr lang="es" sz="1100" b="0" i="0" u="none" strike="noStrike" cap="none">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s" sz="1100" b="0" i="0" u="none" strike="noStrike" cap="none">
                <a:solidFill>
                  <a:srgbClr val="FFFFFF"/>
                </a:solidFill>
                <a:latin typeface="Arial"/>
                <a:ea typeface="Arial"/>
                <a:cs typeface="Arial"/>
                <a:sym typeface="Arial"/>
              </a:rPr>
              <a:t> on Slidesgo.</a:t>
            </a:r>
            <a:endParaRPr sz="1100" b="0" i="0" u="none" strike="noStrike" cap="none">
              <a:solidFill>
                <a:srgbClr val="FFFFFF"/>
              </a:solidFill>
              <a:latin typeface="Arial"/>
              <a:ea typeface="Arial"/>
              <a:cs typeface="Arial"/>
              <a:sym typeface="Arial"/>
            </a:endParaRPr>
          </a:p>
        </p:txBody>
      </p:sp>
      <p:grpSp>
        <p:nvGrpSpPr>
          <p:cNvPr id="901" name="Google Shape;901;p35"/>
          <p:cNvGrpSpPr/>
          <p:nvPr/>
        </p:nvGrpSpPr>
        <p:grpSpPr>
          <a:xfrm>
            <a:off x="5082706" y="3095784"/>
            <a:ext cx="442841" cy="514271"/>
            <a:chOff x="4727025" y="1332775"/>
            <a:chExt cx="59900" cy="69625"/>
          </a:xfrm>
        </p:grpSpPr>
        <p:sp>
          <p:nvSpPr>
            <p:cNvPr id="902" name="Google Shape;902;p3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4" name="Google Shape;904;p35"/>
          <p:cNvGrpSpPr/>
          <p:nvPr/>
        </p:nvGrpSpPr>
        <p:grpSpPr>
          <a:xfrm>
            <a:off x="5758023" y="2343272"/>
            <a:ext cx="500909" cy="500899"/>
            <a:chOff x="4820425" y="1329900"/>
            <a:chExt cx="70175" cy="70350"/>
          </a:xfrm>
        </p:grpSpPr>
        <p:sp>
          <p:nvSpPr>
            <p:cNvPr id="905" name="Google Shape;905;p3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9" name="Google Shape;909;p35"/>
          <p:cNvGrpSpPr/>
          <p:nvPr/>
        </p:nvGrpSpPr>
        <p:grpSpPr>
          <a:xfrm>
            <a:off x="6410648" y="2355062"/>
            <a:ext cx="538135" cy="493119"/>
            <a:chOff x="4903200" y="1331525"/>
            <a:chExt cx="73575" cy="67425"/>
          </a:xfrm>
        </p:grpSpPr>
        <p:sp>
          <p:nvSpPr>
            <p:cNvPr id="910" name="Google Shape;910;p3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2" name="Google Shape;912;p35"/>
          <p:cNvGrpSpPr/>
          <p:nvPr/>
        </p:nvGrpSpPr>
        <p:grpSpPr>
          <a:xfrm>
            <a:off x="5670598" y="3097040"/>
            <a:ext cx="544563" cy="511895"/>
            <a:chOff x="4815575" y="1416800"/>
            <a:chExt cx="73750" cy="71400"/>
          </a:xfrm>
        </p:grpSpPr>
        <p:sp>
          <p:nvSpPr>
            <p:cNvPr id="913" name="Google Shape;913;p3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6" name="Google Shape;916;p35"/>
          <p:cNvGrpSpPr/>
          <p:nvPr/>
        </p:nvGrpSpPr>
        <p:grpSpPr>
          <a:xfrm>
            <a:off x="6367221" y="3096746"/>
            <a:ext cx="602914" cy="512477"/>
            <a:chOff x="4902475" y="1418875"/>
            <a:chExt cx="74500" cy="63775"/>
          </a:xfrm>
        </p:grpSpPr>
        <p:sp>
          <p:nvSpPr>
            <p:cNvPr id="917" name="Google Shape;917;p3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9" name="Google Shape;919;p35"/>
          <p:cNvGrpSpPr/>
          <p:nvPr/>
        </p:nvGrpSpPr>
        <p:grpSpPr>
          <a:xfrm>
            <a:off x="5783095" y="3835985"/>
            <a:ext cx="515391" cy="525699"/>
            <a:chOff x="4818100" y="1507675"/>
            <a:chExt cx="71225" cy="71625"/>
          </a:xfrm>
        </p:grpSpPr>
        <p:sp>
          <p:nvSpPr>
            <p:cNvPr id="920" name="Google Shape;920;p3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4" name="Google Shape;924;p35"/>
          <p:cNvGrpSpPr/>
          <p:nvPr/>
        </p:nvGrpSpPr>
        <p:grpSpPr>
          <a:xfrm>
            <a:off x="5121200" y="3857517"/>
            <a:ext cx="522956" cy="489869"/>
            <a:chOff x="4721450" y="1509475"/>
            <a:chExt cx="79350" cy="74325"/>
          </a:xfrm>
        </p:grpSpPr>
        <p:sp>
          <p:nvSpPr>
            <p:cNvPr id="925" name="Google Shape;925;p3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9" name="Google Shape;929;p35"/>
          <p:cNvGrpSpPr/>
          <p:nvPr/>
        </p:nvGrpSpPr>
        <p:grpSpPr>
          <a:xfrm>
            <a:off x="6444440" y="3837269"/>
            <a:ext cx="525704" cy="535436"/>
            <a:chOff x="4906800" y="1507500"/>
            <a:chExt cx="70350" cy="71075"/>
          </a:xfrm>
        </p:grpSpPr>
        <p:sp>
          <p:nvSpPr>
            <p:cNvPr id="930" name="Google Shape;930;p3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5" name="Google Shape;935;p35"/>
          <p:cNvGrpSpPr/>
          <p:nvPr/>
        </p:nvGrpSpPr>
        <p:grpSpPr>
          <a:xfrm>
            <a:off x="4477263" y="2343250"/>
            <a:ext cx="508054" cy="508095"/>
            <a:chOff x="3736598" y="2170606"/>
            <a:chExt cx="404889" cy="404889"/>
          </a:xfrm>
        </p:grpSpPr>
        <p:sp>
          <p:nvSpPr>
            <p:cNvPr id="936" name="Google Shape;936;p3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35"/>
          <p:cNvGrpSpPr/>
          <p:nvPr/>
        </p:nvGrpSpPr>
        <p:grpSpPr>
          <a:xfrm>
            <a:off x="3765303" y="2343345"/>
            <a:ext cx="575790" cy="507904"/>
            <a:chOff x="3161917" y="2170682"/>
            <a:chExt cx="458870" cy="404737"/>
          </a:xfrm>
        </p:grpSpPr>
        <p:sp>
          <p:nvSpPr>
            <p:cNvPr id="941" name="Google Shape;941;p3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4" name="Google Shape;944;p35"/>
          <p:cNvGrpSpPr/>
          <p:nvPr/>
        </p:nvGrpSpPr>
        <p:grpSpPr>
          <a:xfrm>
            <a:off x="3792833" y="3103717"/>
            <a:ext cx="520730" cy="498567"/>
            <a:chOff x="3179914" y="2889488"/>
            <a:chExt cx="422876" cy="404911"/>
          </a:xfrm>
        </p:grpSpPr>
        <p:sp>
          <p:nvSpPr>
            <p:cNvPr id="945" name="Google Shape;945;p3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1" name="Google Shape;951;p35"/>
          <p:cNvGrpSpPr/>
          <p:nvPr/>
        </p:nvGrpSpPr>
        <p:grpSpPr>
          <a:xfrm>
            <a:off x="4421513" y="3103677"/>
            <a:ext cx="516144" cy="498648"/>
            <a:chOff x="3729467" y="2889422"/>
            <a:chExt cx="419152" cy="404977"/>
          </a:xfrm>
        </p:grpSpPr>
        <p:sp>
          <p:nvSpPr>
            <p:cNvPr id="952" name="Google Shape;952;p3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9" name="Google Shape;959;p3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3" name="Google Shape;963;p35"/>
          <p:cNvGrpSpPr/>
          <p:nvPr/>
        </p:nvGrpSpPr>
        <p:grpSpPr>
          <a:xfrm>
            <a:off x="7141841" y="2550562"/>
            <a:ext cx="166473" cy="141497"/>
            <a:chOff x="4660325" y="1866850"/>
            <a:chExt cx="68350" cy="58100"/>
          </a:xfrm>
        </p:grpSpPr>
        <p:sp>
          <p:nvSpPr>
            <p:cNvPr id="964" name="Google Shape;964;p3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6" name="Google Shape;966;p35"/>
          <p:cNvGrpSpPr/>
          <p:nvPr/>
        </p:nvGrpSpPr>
        <p:grpSpPr>
          <a:xfrm>
            <a:off x="7451186" y="2576286"/>
            <a:ext cx="162515" cy="90049"/>
            <a:chOff x="4791775" y="1877500"/>
            <a:chExt cx="66725" cy="36975"/>
          </a:xfrm>
        </p:grpSpPr>
        <p:sp>
          <p:nvSpPr>
            <p:cNvPr id="967" name="Google Shape;967;p3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9" name="Google Shape;969;p35"/>
          <p:cNvGrpSpPr/>
          <p:nvPr/>
        </p:nvGrpSpPr>
        <p:grpSpPr>
          <a:xfrm>
            <a:off x="7772898" y="2576286"/>
            <a:ext cx="144979" cy="90049"/>
            <a:chOff x="4923925" y="1877500"/>
            <a:chExt cx="59525" cy="36975"/>
          </a:xfrm>
        </p:grpSpPr>
        <p:sp>
          <p:nvSpPr>
            <p:cNvPr id="970" name="Google Shape;970;p3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2" name="Google Shape;972;p35"/>
          <p:cNvGrpSpPr/>
          <p:nvPr/>
        </p:nvGrpSpPr>
        <p:grpSpPr>
          <a:xfrm>
            <a:off x="8067390" y="2558477"/>
            <a:ext cx="141447" cy="125667"/>
            <a:chOff x="5058450" y="1870100"/>
            <a:chExt cx="58075" cy="51600"/>
          </a:xfrm>
        </p:grpSpPr>
        <p:sp>
          <p:nvSpPr>
            <p:cNvPr id="973" name="Google Shape;973;p3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5" name="Google Shape;975;p35"/>
          <p:cNvGrpSpPr/>
          <p:nvPr/>
        </p:nvGrpSpPr>
        <p:grpSpPr>
          <a:xfrm>
            <a:off x="7481904" y="2980885"/>
            <a:ext cx="101077" cy="107645"/>
            <a:chOff x="4811425" y="2065025"/>
            <a:chExt cx="41500" cy="44200"/>
          </a:xfrm>
        </p:grpSpPr>
        <p:sp>
          <p:nvSpPr>
            <p:cNvPr id="976" name="Google Shape;976;p3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8" name="Google Shape;978;p35"/>
          <p:cNvGrpSpPr/>
          <p:nvPr/>
        </p:nvGrpSpPr>
        <p:grpSpPr>
          <a:xfrm>
            <a:off x="7774341" y="2981098"/>
            <a:ext cx="120867" cy="107218"/>
            <a:chOff x="4929875" y="2065025"/>
            <a:chExt cx="49625" cy="44025"/>
          </a:xfrm>
        </p:grpSpPr>
        <p:sp>
          <p:nvSpPr>
            <p:cNvPr id="979" name="Google Shape;979;p3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1" name="Google Shape;981;p35"/>
          <p:cNvGrpSpPr/>
          <p:nvPr/>
        </p:nvGrpSpPr>
        <p:grpSpPr>
          <a:xfrm>
            <a:off x="8103011" y="2984112"/>
            <a:ext cx="70206" cy="101191"/>
            <a:chOff x="5083925" y="2066350"/>
            <a:chExt cx="28825" cy="41550"/>
          </a:xfrm>
        </p:grpSpPr>
        <p:sp>
          <p:nvSpPr>
            <p:cNvPr id="982" name="Google Shape;982;p3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4" name="Google Shape;984;p35"/>
          <p:cNvGrpSpPr/>
          <p:nvPr/>
        </p:nvGrpSpPr>
        <p:grpSpPr>
          <a:xfrm>
            <a:off x="7134566" y="2999759"/>
            <a:ext cx="181026" cy="69896"/>
            <a:chOff x="4659775" y="2072775"/>
            <a:chExt cx="74325" cy="28700"/>
          </a:xfrm>
        </p:grpSpPr>
        <p:sp>
          <p:nvSpPr>
            <p:cNvPr id="985" name="Google Shape;985;p3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8" name="Google Shape;988;p35"/>
          <p:cNvGrpSpPr/>
          <p:nvPr/>
        </p:nvGrpSpPr>
        <p:grpSpPr>
          <a:xfrm>
            <a:off x="8054421" y="2790324"/>
            <a:ext cx="167387" cy="89197"/>
            <a:chOff x="4662475" y="1976500"/>
            <a:chExt cx="68725" cy="36625"/>
          </a:xfrm>
        </p:grpSpPr>
        <p:sp>
          <p:nvSpPr>
            <p:cNvPr id="989" name="Google Shape;989;p3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2" name="Google Shape;992;p35"/>
          <p:cNvGrpSpPr/>
          <p:nvPr/>
        </p:nvGrpSpPr>
        <p:grpSpPr>
          <a:xfrm>
            <a:off x="7751326" y="2793764"/>
            <a:ext cx="166899" cy="82317"/>
            <a:chOff x="4920150" y="1977875"/>
            <a:chExt cx="68525" cy="33800"/>
          </a:xfrm>
        </p:grpSpPr>
        <p:sp>
          <p:nvSpPr>
            <p:cNvPr id="993" name="Google Shape;993;p3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35"/>
          <p:cNvGrpSpPr/>
          <p:nvPr/>
        </p:nvGrpSpPr>
        <p:grpSpPr>
          <a:xfrm>
            <a:off x="7162483" y="3197682"/>
            <a:ext cx="125190" cy="127859"/>
            <a:chOff x="4676550" y="2160575"/>
            <a:chExt cx="51400" cy="52500"/>
          </a:xfrm>
        </p:grpSpPr>
        <p:sp>
          <p:nvSpPr>
            <p:cNvPr id="997" name="Google Shape;997;p3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0" name="Google Shape;1000;p35"/>
          <p:cNvGrpSpPr/>
          <p:nvPr/>
        </p:nvGrpSpPr>
        <p:grpSpPr>
          <a:xfrm>
            <a:off x="7459741" y="3204714"/>
            <a:ext cx="145405" cy="113794"/>
            <a:chOff x="4768325" y="2163475"/>
            <a:chExt cx="59700" cy="46725"/>
          </a:xfrm>
        </p:grpSpPr>
        <p:sp>
          <p:nvSpPr>
            <p:cNvPr id="1001" name="Google Shape;1001;p3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3" name="Google Shape;1003;p3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9" name="Google Shape;1009;p35"/>
          <p:cNvGrpSpPr/>
          <p:nvPr/>
        </p:nvGrpSpPr>
        <p:grpSpPr>
          <a:xfrm>
            <a:off x="7476058" y="3459808"/>
            <a:ext cx="112768" cy="106853"/>
            <a:chOff x="4768575" y="2253950"/>
            <a:chExt cx="46300" cy="43875"/>
          </a:xfrm>
        </p:grpSpPr>
        <p:sp>
          <p:nvSpPr>
            <p:cNvPr id="1010" name="Google Shape;1010;p3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2" name="Google Shape;1012;p35"/>
          <p:cNvGrpSpPr/>
          <p:nvPr/>
        </p:nvGrpSpPr>
        <p:grpSpPr>
          <a:xfrm>
            <a:off x="7775681" y="3948834"/>
            <a:ext cx="118187" cy="146246"/>
            <a:chOff x="4960900" y="2433225"/>
            <a:chExt cx="48525" cy="60050"/>
          </a:xfrm>
        </p:grpSpPr>
        <p:sp>
          <p:nvSpPr>
            <p:cNvPr id="1013" name="Google Shape;1013;p3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5" name="Google Shape;1015;p35"/>
          <p:cNvGrpSpPr/>
          <p:nvPr/>
        </p:nvGrpSpPr>
        <p:grpSpPr>
          <a:xfrm>
            <a:off x="7464247" y="4212895"/>
            <a:ext cx="136394" cy="143810"/>
            <a:chOff x="4854075" y="2527625"/>
            <a:chExt cx="56000" cy="59050"/>
          </a:xfrm>
        </p:grpSpPr>
        <p:sp>
          <p:nvSpPr>
            <p:cNvPr id="1016" name="Google Shape;1016;p3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8" name="Google Shape;1018;p3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1" name="Google Shape;1021;p35"/>
          <p:cNvGrpSpPr/>
          <p:nvPr/>
        </p:nvGrpSpPr>
        <p:grpSpPr>
          <a:xfrm>
            <a:off x="8088458" y="3676639"/>
            <a:ext cx="99312" cy="160797"/>
            <a:chOff x="5059700" y="2334775"/>
            <a:chExt cx="40775" cy="66025"/>
          </a:xfrm>
        </p:grpSpPr>
        <p:sp>
          <p:nvSpPr>
            <p:cNvPr id="1022" name="Google Shape;1022;p3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1" name="Google Shape;1031;p35"/>
          <p:cNvGrpSpPr/>
          <p:nvPr/>
        </p:nvGrpSpPr>
        <p:grpSpPr>
          <a:xfrm>
            <a:off x="8045622" y="3941771"/>
            <a:ext cx="184984" cy="160371"/>
            <a:chOff x="5037700" y="2430325"/>
            <a:chExt cx="75950" cy="65850"/>
          </a:xfrm>
        </p:grpSpPr>
        <p:sp>
          <p:nvSpPr>
            <p:cNvPr id="1032" name="Google Shape;1032;p3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4" name="Google Shape;1034;p35"/>
          <p:cNvGrpSpPr/>
          <p:nvPr/>
        </p:nvGrpSpPr>
        <p:grpSpPr>
          <a:xfrm>
            <a:off x="7465128" y="3708223"/>
            <a:ext cx="173014" cy="97629"/>
            <a:chOff x="4756975" y="2341800"/>
            <a:chExt cx="91975" cy="51925"/>
          </a:xfrm>
        </p:grpSpPr>
        <p:sp>
          <p:nvSpPr>
            <p:cNvPr id="1035" name="Google Shape;1035;p3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5" name="Google Shape;1055;p35"/>
          <p:cNvGrpSpPr/>
          <p:nvPr/>
        </p:nvGrpSpPr>
        <p:grpSpPr>
          <a:xfrm>
            <a:off x="7732065" y="4196920"/>
            <a:ext cx="212497" cy="175761"/>
            <a:chOff x="4943575" y="2516350"/>
            <a:chExt cx="98675" cy="81700"/>
          </a:xfrm>
        </p:grpSpPr>
        <p:sp>
          <p:nvSpPr>
            <p:cNvPr id="1056" name="Google Shape;1056;p3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3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3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3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4" name="Google Shape;1134;p35"/>
          <p:cNvGrpSpPr/>
          <p:nvPr/>
        </p:nvGrpSpPr>
        <p:grpSpPr>
          <a:xfrm>
            <a:off x="1990126" y="3423163"/>
            <a:ext cx="965353" cy="134612"/>
            <a:chOff x="4411970" y="2962952"/>
            <a:chExt cx="706545" cy="104213"/>
          </a:xfrm>
        </p:grpSpPr>
        <p:sp>
          <p:nvSpPr>
            <p:cNvPr id="1135" name="Google Shape;1135;p3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9" name="Google Shape;1139;p35"/>
          <p:cNvGrpSpPr/>
          <p:nvPr/>
        </p:nvGrpSpPr>
        <p:grpSpPr>
          <a:xfrm>
            <a:off x="1990126" y="3012077"/>
            <a:ext cx="960158" cy="289172"/>
            <a:chOff x="4411970" y="2726085"/>
            <a:chExt cx="643107" cy="193659"/>
          </a:xfrm>
        </p:grpSpPr>
        <p:sp>
          <p:nvSpPr>
            <p:cNvPr id="1140" name="Google Shape;1140;p3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3" name="Google Shape;1143;p35"/>
          <p:cNvGrpSpPr/>
          <p:nvPr/>
        </p:nvGrpSpPr>
        <p:grpSpPr>
          <a:xfrm>
            <a:off x="993018" y="3278187"/>
            <a:ext cx="833174" cy="259208"/>
            <a:chOff x="4411970" y="4340222"/>
            <a:chExt cx="779468" cy="242682"/>
          </a:xfrm>
        </p:grpSpPr>
        <p:sp>
          <p:nvSpPr>
            <p:cNvPr id="1144" name="Google Shape;1144;p3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7" name="Google Shape;1147;p35"/>
          <p:cNvGrpSpPr/>
          <p:nvPr/>
        </p:nvGrpSpPr>
        <p:grpSpPr>
          <a:xfrm>
            <a:off x="1990126" y="2673933"/>
            <a:ext cx="965160" cy="216230"/>
            <a:chOff x="4411970" y="2468674"/>
            <a:chExt cx="747317" cy="167425"/>
          </a:xfrm>
        </p:grpSpPr>
        <p:sp>
          <p:nvSpPr>
            <p:cNvPr id="1148" name="Google Shape;1148;p3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0" name="Google Shape;1150;p35"/>
          <p:cNvGrpSpPr/>
          <p:nvPr/>
        </p:nvGrpSpPr>
        <p:grpSpPr>
          <a:xfrm>
            <a:off x="988873" y="2578650"/>
            <a:ext cx="810451" cy="319149"/>
            <a:chOff x="4411970" y="3686602"/>
            <a:chExt cx="797845" cy="314216"/>
          </a:xfrm>
        </p:grpSpPr>
        <p:sp>
          <p:nvSpPr>
            <p:cNvPr id="1151" name="Google Shape;1151;p3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6" name="Google Shape;1156;p3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7" name="Google Shape;1157;p35"/>
          <p:cNvGrpSpPr/>
          <p:nvPr/>
        </p:nvGrpSpPr>
        <p:grpSpPr>
          <a:xfrm>
            <a:off x="988970" y="2333174"/>
            <a:ext cx="1970333" cy="208784"/>
            <a:chOff x="6336019" y="3733725"/>
            <a:chExt cx="2566206" cy="351310"/>
          </a:xfrm>
        </p:grpSpPr>
        <p:sp>
          <p:nvSpPr>
            <p:cNvPr id="1158" name="Google Shape;1158;p3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2" name="Google Shape;1162;p35"/>
          <p:cNvGrpSpPr/>
          <p:nvPr/>
        </p:nvGrpSpPr>
        <p:grpSpPr>
          <a:xfrm>
            <a:off x="1990126" y="3940729"/>
            <a:ext cx="946551" cy="153200"/>
            <a:chOff x="4404545" y="3301592"/>
            <a:chExt cx="782403" cy="129272"/>
          </a:xfrm>
        </p:grpSpPr>
        <p:sp>
          <p:nvSpPr>
            <p:cNvPr id="1163" name="Google Shape;1163;p3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5" name="Google Shape;1165;p35"/>
          <p:cNvGrpSpPr/>
          <p:nvPr/>
        </p:nvGrpSpPr>
        <p:grpSpPr>
          <a:xfrm>
            <a:off x="1990126" y="3679688"/>
            <a:ext cx="962257" cy="139127"/>
            <a:chOff x="4411970" y="3131459"/>
            <a:chExt cx="710520" cy="117397"/>
          </a:xfrm>
        </p:grpSpPr>
        <p:sp>
          <p:nvSpPr>
            <p:cNvPr id="1166" name="Google Shape;1166;p3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8" name="Google Shape;1168;p3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9" name="Google Shape;1169;p35"/>
          <p:cNvGrpSpPr/>
          <p:nvPr/>
        </p:nvGrpSpPr>
        <p:grpSpPr>
          <a:xfrm>
            <a:off x="990271" y="3614482"/>
            <a:ext cx="823838" cy="458988"/>
            <a:chOff x="4411970" y="1801825"/>
            <a:chExt cx="734586" cy="409262"/>
          </a:xfrm>
        </p:grpSpPr>
        <p:sp>
          <p:nvSpPr>
            <p:cNvPr id="1170" name="Google Shape;1170;p3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2" name="Google Shape;1172;p35"/>
          <p:cNvGrpSpPr/>
          <p:nvPr/>
        </p:nvGrpSpPr>
        <p:grpSpPr>
          <a:xfrm>
            <a:off x="990271" y="4162908"/>
            <a:ext cx="856348" cy="212039"/>
            <a:chOff x="4411970" y="2233974"/>
            <a:chExt cx="763574" cy="189068"/>
          </a:xfrm>
        </p:grpSpPr>
        <p:sp>
          <p:nvSpPr>
            <p:cNvPr id="1173" name="Google Shape;1173;p3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5" name="Google Shape;1175;p35"/>
          <p:cNvGrpSpPr/>
          <p:nvPr/>
        </p:nvGrpSpPr>
        <p:grpSpPr>
          <a:xfrm>
            <a:off x="3100467" y="2338244"/>
            <a:ext cx="511602" cy="511602"/>
            <a:chOff x="5681300" y="2527788"/>
            <a:chExt cx="805800" cy="805800"/>
          </a:xfrm>
        </p:grpSpPr>
        <p:sp>
          <p:nvSpPr>
            <p:cNvPr id="1176" name="Google Shape;1176;p3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8" name="Google Shape;1178;p35"/>
          <p:cNvGrpSpPr/>
          <p:nvPr/>
        </p:nvGrpSpPr>
        <p:grpSpPr>
          <a:xfrm>
            <a:off x="3097662" y="3104827"/>
            <a:ext cx="513021" cy="512935"/>
            <a:chOff x="4049800" y="640400"/>
            <a:chExt cx="858900" cy="858900"/>
          </a:xfrm>
        </p:grpSpPr>
        <p:sp>
          <p:nvSpPr>
            <p:cNvPr id="1179" name="Google Shape;1179;p3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1" name="Google Shape;1181;p35"/>
          <p:cNvGrpSpPr/>
          <p:nvPr/>
        </p:nvGrpSpPr>
        <p:grpSpPr>
          <a:xfrm>
            <a:off x="3014861" y="3756719"/>
            <a:ext cx="686489" cy="686585"/>
            <a:chOff x="5080187" y="927900"/>
            <a:chExt cx="961200" cy="961200"/>
          </a:xfrm>
        </p:grpSpPr>
        <p:sp>
          <p:nvSpPr>
            <p:cNvPr id="1182" name="Google Shape;1182;p3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0" name="Google Shape;1190;p35"/>
          <p:cNvGrpSpPr/>
          <p:nvPr/>
        </p:nvGrpSpPr>
        <p:grpSpPr>
          <a:xfrm>
            <a:off x="3798012" y="3849448"/>
            <a:ext cx="510373" cy="510937"/>
            <a:chOff x="7508249" y="1522825"/>
            <a:chExt cx="1326333" cy="1322986"/>
          </a:xfrm>
        </p:grpSpPr>
        <p:sp>
          <p:nvSpPr>
            <p:cNvPr id="1191" name="Google Shape;1191;p3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1" name="Google Shape;1201;p35"/>
          <p:cNvGrpSpPr/>
          <p:nvPr/>
        </p:nvGrpSpPr>
        <p:grpSpPr>
          <a:xfrm>
            <a:off x="4489605" y="3850853"/>
            <a:ext cx="492653" cy="503348"/>
            <a:chOff x="6039282" y="1042577"/>
            <a:chExt cx="734316" cy="731929"/>
          </a:xfrm>
        </p:grpSpPr>
        <p:sp>
          <p:nvSpPr>
            <p:cNvPr id="1202" name="Google Shape;1202;p3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3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3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3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3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3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3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3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3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3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3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3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3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3" name="Google Shape;1223;p35"/>
          <p:cNvGrpSpPr/>
          <p:nvPr/>
        </p:nvGrpSpPr>
        <p:grpSpPr>
          <a:xfrm>
            <a:off x="5130019" y="2346894"/>
            <a:ext cx="483304" cy="504902"/>
            <a:chOff x="1825800" y="1651625"/>
            <a:chExt cx="568125" cy="591775"/>
          </a:xfrm>
        </p:grpSpPr>
        <p:sp>
          <p:nvSpPr>
            <p:cNvPr id="1224" name="Google Shape;1224;p3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0" name="Google Shape;1230;p3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5"/>
          <p:cNvSpPr txBox="1">
            <a:spLocks noGrp="1"/>
          </p:cNvSpPr>
          <p:nvPr>
            <p:ph type="title" idx="4294967295"/>
          </p:nvPr>
        </p:nvSpPr>
        <p:spPr>
          <a:xfrm>
            <a:off x="1068100" y="929129"/>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grpSp>
        <p:nvGrpSpPr>
          <p:cNvPr id="1239" name="Google Shape;1239;p36"/>
          <p:cNvGrpSpPr/>
          <p:nvPr/>
        </p:nvGrpSpPr>
        <p:grpSpPr>
          <a:xfrm>
            <a:off x="745571" y="1168666"/>
            <a:ext cx="2492867" cy="1379876"/>
            <a:chOff x="2654821" y="2311071"/>
            <a:chExt cx="2279714" cy="1262120"/>
          </a:xfrm>
        </p:grpSpPr>
        <p:grpSp>
          <p:nvGrpSpPr>
            <p:cNvPr id="1240" name="Google Shape;1240;p36"/>
            <p:cNvGrpSpPr/>
            <p:nvPr/>
          </p:nvGrpSpPr>
          <p:grpSpPr>
            <a:xfrm>
              <a:off x="4034269" y="2840745"/>
              <a:ext cx="40212" cy="36437"/>
              <a:chOff x="4293400" y="2574725"/>
              <a:chExt cx="84425" cy="80100"/>
            </a:xfrm>
          </p:grpSpPr>
          <p:sp>
            <p:nvSpPr>
              <p:cNvPr id="1241" name="Google Shape;1241;p3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42" name="Google Shape;1242;p3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3" name="Google Shape;1243;p36"/>
            <p:cNvGrpSpPr/>
            <p:nvPr/>
          </p:nvGrpSpPr>
          <p:grpSpPr>
            <a:xfrm>
              <a:off x="3894606" y="2334874"/>
              <a:ext cx="913198" cy="518984"/>
              <a:chOff x="4000175" y="1462675"/>
              <a:chExt cx="1917275" cy="1140875"/>
            </a:xfrm>
          </p:grpSpPr>
          <p:sp>
            <p:nvSpPr>
              <p:cNvPr id="1244" name="Google Shape;1244;p3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45" name="Google Shape;1245;p36"/>
              <p:cNvGrpSpPr/>
              <p:nvPr/>
            </p:nvGrpSpPr>
            <p:grpSpPr>
              <a:xfrm>
                <a:off x="4000175" y="1462675"/>
                <a:ext cx="1917275" cy="1140875"/>
                <a:chOff x="4000175" y="1462675"/>
                <a:chExt cx="1917275" cy="1140875"/>
              </a:xfrm>
            </p:grpSpPr>
            <p:sp>
              <p:nvSpPr>
                <p:cNvPr id="1246" name="Google Shape;1246;p3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47" name="Google Shape;1247;p3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251" name="Google Shape;1251;p3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52" name="Google Shape;1252;p36"/>
            <p:cNvGrpSpPr/>
            <p:nvPr/>
          </p:nvGrpSpPr>
          <p:grpSpPr>
            <a:xfrm>
              <a:off x="3875768" y="2846704"/>
              <a:ext cx="44796" cy="47366"/>
              <a:chOff x="3960625" y="2587825"/>
              <a:chExt cx="94050" cy="104125"/>
            </a:xfrm>
          </p:grpSpPr>
          <p:sp>
            <p:nvSpPr>
              <p:cNvPr id="1253" name="Google Shape;1253;p3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54" name="Google Shape;1254;p3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5" name="Google Shape;1255;p36"/>
            <p:cNvGrpSpPr/>
            <p:nvPr/>
          </p:nvGrpSpPr>
          <p:grpSpPr>
            <a:xfrm>
              <a:off x="3782759" y="2807162"/>
              <a:ext cx="82686" cy="85487"/>
              <a:chOff x="3765350" y="2500900"/>
              <a:chExt cx="173600" cy="187925"/>
            </a:xfrm>
          </p:grpSpPr>
          <p:sp>
            <p:nvSpPr>
              <p:cNvPr id="1256" name="Google Shape;1256;p3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57" name="Google Shape;1257;p3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2" name="Google Shape;1262;p36"/>
            <p:cNvGrpSpPr/>
            <p:nvPr/>
          </p:nvGrpSpPr>
          <p:grpSpPr>
            <a:xfrm>
              <a:off x="3775674" y="2798496"/>
              <a:ext cx="40545" cy="23564"/>
              <a:chOff x="3750475" y="2481850"/>
              <a:chExt cx="85125" cy="51800"/>
            </a:xfrm>
          </p:grpSpPr>
          <p:sp>
            <p:nvSpPr>
              <p:cNvPr id="1263" name="Google Shape;1263;p3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65" name="Google Shape;1265;p36"/>
            <p:cNvGrpSpPr/>
            <p:nvPr/>
          </p:nvGrpSpPr>
          <p:grpSpPr>
            <a:xfrm>
              <a:off x="3716946" y="2776024"/>
              <a:ext cx="81971" cy="76912"/>
              <a:chOff x="3627175" y="2432450"/>
              <a:chExt cx="172100" cy="169075"/>
            </a:xfrm>
          </p:grpSpPr>
          <p:sp>
            <p:nvSpPr>
              <p:cNvPr id="1266" name="Google Shape;1266;p3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68" name="Google Shape;1268;p3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69" name="Google Shape;1269;p36"/>
            <p:cNvGrpSpPr/>
            <p:nvPr/>
          </p:nvGrpSpPr>
          <p:grpSpPr>
            <a:xfrm>
              <a:off x="3685682" y="2845624"/>
              <a:ext cx="29311" cy="45055"/>
              <a:chOff x="3561536" y="2585450"/>
              <a:chExt cx="61539" cy="99045"/>
            </a:xfrm>
          </p:grpSpPr>
          <p:sp>
            <p:nvSpPr>
              <p:cNvPr id="1270" name="Google Shape;1270;p3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72" name="Google Shape;1272;p36"/>
            <p:cNvGrpSpPr/>
            <p:nvPr/>
          </p:nvGrpSpPr>
          <p:grpSpPr>
            <a:xfrm>
              <a:off x="3849905" y="2572252"/>
              <a:ext cx="74339" cy="119559"/>
              <a:chOff x="3906325" y="1984500"/>
              <a:chExt cx="156075" cy="262825"/>
            </a:xfrm>
          </p:grpSpPr>
          <p:sp>
            <p:nvSpPr>
              <p:cNvPr id="1273" name="Google Shape;1273;p3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74" name="Google Shape;1274;p3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5" name="Google Shape;1275;p36"/>
            <p:cNvGrpSpPr/>
            <p:nvPr/>
          </p:nvGrpSpPr>
          <p:grpSpPr>
            <a:xfrm>
              <a:off x="2654821" y="2414345"/>
              <a:ext cx="667570" cy="558731"/>
              <a:chOff x="1397225" y="1637375"/>
              <a:chExt cx="1401575" cy="1228250"/>
            </a:xfrm>
          </p:grpSpPr>
          <p:sp>
            <p:nvSpPr>
              <p:cNvPr id="1276" name="Google Shape;1276;p3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77" name="Google Shape;1277;p36"/>
              <p:cNvGrpSpPr/>
              <p:nvPr/>
            </p:nvGrpSpPr>
            <p:grpSpPr>
              <a:xfrm>
                <a:off x="1397225" y="1637375"/>
                <a:ext cx="1398775" cy="1228250"/>
                <a:chOff x="1397225" y="1637375"/>
                <a:chExt cx="1398775" cy="1228250"/>
              </a:xfrm>
            </p:grpSpPr>
            <p:sp>
              <p:nvSpPr>
                <p:cNvPr id="1278" name="Google Shape;1278;p3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80" name="Google Shape;1280;p36"/>
            <p:cNvGrpSpPr/>
            <p:nvPr/>
          </p:nvGrpSpPr>
          <p:grpSpPr>
            <a:xfrm>
              <a:off x="3230417" y="3103734"/>
              <a:ext cx="282982" cy="280332"/>
              <a:chOff x="2605700" y="3152850"/>
              <a:chExt cx="594125" cy="616250"/>
            </a:xfrm>
          </p:grpSpPr>
          <p:sp>
            <p:nvSpPr>
              <p:cNvPr id="1281" name="Google Shape;1281;p3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82" name="Google Shape;1282;p3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grpSp>
          <p:nvGrpSpPr>
            <p:cNvPr id="1283" name="Google Shape;1283;p36"/>
            <p:cNvGrpSpPr/>
            <p:nvPr/>
          </p:nvGrpSpPr>
          <p:grpSpPr>
            <a:xfrm>
              <a:off x="3265985" y="3226989"/>
              <a:ext cx="87151" cy="346202"/>
              <a:chOff x="2680375" y="3423800"/>
              <a:chExt cx="182975" cy="761050"/>
            </a:xfrm>
          </p:grpSpPr>
          <p:sp>
            <p:nvSpPr>
              <p:cNvPr id="1284" name="Google Shape;1284;p3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85" name="Google Shape;1285;p3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6" name="Google Shape;1286;p36"/>
            <p:cNvGrpSpPr/>
            <p:nvPr/>
          </p:nvGrpSpPr>
          <p:grpSpPr>
            <a:xfrm>
              <a:off x="3855466" y="3289811"/>
              <a:ext cx="112514" cy="94210"/>
              <a:chOff x="3918000" y="3561900"/>
              <a:chExt cx="236225" cy="207100"/>
            </a:xfrm>
          </p:grpSpPr>
          <p:sp>
            <p:nvSpPr>
              <p:cNvPr id="1287" name="Google Shape;1287;p3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88" name="Google Shape;1288;p3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9" name="Google Shape;1289;p3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nvGrpSpPr>
            <p:cNvPr id="1292" name="Google Shape;1292;p36"/>
            <p:cNvGrpSpPr/>
            <p:nvPr/>
          </p:nvGrpSpPr>
          <p:grpSpPr>
            <a:xfrm>
              <a:off x="2905224" y="2311071"/>
              <a:ext cx="596721" cy="528992"/>
              <a:chOff x="1922950" y="1410350"/>
              <a:chExt cx="1252825" cy="1162875"/>
            </a:xfrm>
          </p:grpSpPr>
          <p:sp>
            <p:nvSpPr>
              <p:cNvPr id="1293" name="Google Shape;1293;p3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grpSp>
        <p:sp>
          <p:nvSpPr>
            <p:cNvPr id="1309" name="Google Shape;1309;p3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329" name="Google Shape;1329;p3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330" name="Google Shape;1330;p3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1" name="Google Shape;1331;p36"/>
            <p:cNvGrpSpPr/>
            <p:nvPr/>
          </p:nvGrpSpPr>
          <p:grpSpPr>
            <a:xfrm>
              <a:off x="3280929" y="3294542"/>
              <a:ext cx="109894" cy="272224"/>
              <a:chOff x="2711750" y="3572300"/>
              <a:chExt cx="230725" cy="598425"/>
            </a:xfrm>
          </p:grpSpPr>
          <p:sp>
            <p:nvSpPr>
              <p:cNvPr id="1332" name="Google Shape;1332;p3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4" name="Google Shape;1334;p3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5" name="Google Shape;1335;p36"/>
            <p:cNvGrpSpPr/>
            <p:nvPr/>
          </p:nvGrpSpPr>
          <p:grpSpPr>
            <a:xfrm>
              <a:off x="3790439" y="2408636"/>
              <a:ext cx="73017" cy="75684"/>
              <a:chOff x="3781475" y="1624825"/>
              <a:chExt cx="153300" cy="166375"/>
            </a:xfrm>
          </p:grpSpPr>
          <p:sp>
            <p:nvSpPr>
              <p:cNvPr id="1336" name="Google Shape;1336;p3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0" name="Google Shape;1340;p3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7" name="Google Shape;1347;p36"/>
            <p:cNvGrpSpPr/>
            <p:nvPr/>
          </p:nvGrpSpPr>
          <p:grpSpPr>
            <a:xfrm>
              <a:off x="4403342" y="3107749"/>
              <a:ext cx="316680" cy="101374"/>
              <a:chOff x="5068275" y="3161675"/>
              <a:chExt cx="664875" cy="222850"/>
            </a:xfrm>
          </p:grpSpPr>
          <p:sp>
            <p:nvSpPr>
              <p:cNvPr id="1348" name="Google Shape;1348;p3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2" name="Google Shape;1352;p3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1" name="Google Shape;1381;p36"/>
            <p:cNvGrpSpPr/>
            <p:nvPr/>
          </p:nvGrpSpPr>
          <p:grpSpPr>
            <a:xfrm>
              <a:off x="3697513" y="2707266"/>
              <a:ext cx="59549" cy="79733"/>
              <a:chOff x="3586375" y="2281300"/>
              <a:chExt cx="125025" cy="175275"/>
            </a:xfrm>
          </p:grpSpPr>
          <p:sp>
            <p:nvSpPr>
              <p:cNvPr id="1382" name="Google Shape;1382;p3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4" name="Google Shape;1384;p3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5" name="Google Shape;1385;p36"/>
            <p:cNvGrpSpPr/>
            <p:nvPr/>
          </p:nvGrpSpPr>
          <p:grpSpPr>
            <a:xfrm>
              <a:off x="4513224" y="3221724"/>
              <a:ext cx="274563" cy="280321"/>
              <a:chOff x="5298975" y="3412225"/>
              <a:chExt cx="576450" cy="616225"/>
            </a:xfrm>
          </p:grpSpPr>
          <p:sp>
            <p:nvSpPr>
              <p:cNvPr id="1386" name="Google Shape;1386;p3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387" name="Google Shape;1387;p3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8" name="Google Shape;1388;p36"/>
            <p:cNvGrpSpPr/>
            <p:nvPr/>
          </p:nvGrpSpPr>
          <p:grpSpPr>
            <a:xfrm>
              <a:off x="4824403" y="3421846"/>
              <a:ext cx="110132" cy="130647"/>
              <a:chOff x="5952300" y="3852150"/>
              <a:chExt cx="231225" cy="287200"/>
            </a:xfrm>
          </p:grpSpPr>
          <p:sp>
            <p:nvSpPr>
              <p:cNvPr id="1389" name="Google Shape;1389;p3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1" name="Google Shape;1391;p3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9" name="Google Shape;1399;p36"/>
            <p:cNvGrpSpPr/>
            <p:nvPr/>
          </p:nvGrpSpPr>
          <p:grpSpPr>
            <a:xfrm>
              <a:off x="4295710" y="3079670"/>
              <a:ext cx="14968" cy="27135"/>
              <a:chOff x="4842300" y="3099950"/>
              <a:chExt cx="31425" cy="59650"/>
            </a:xfrm>
          </p:grpSpPr>
          <p:sp>
            <p:nvSpPr>
              <p:cNvPr id="1400" name="Google Shape;1400;p3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4" name="Google Shape;1404;p3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2" name="Google Shape;1412;p36"/>
            <p:cNvGrpSpPr/>
            <p:nvPr/>
          </p:nvGrpSpPr>
          <p:grpSpPr>
            <a:xfrm>
              <a:off x="3831056" y="2816010"/>
              <a:ext cx="37378" cy="27612"/>
              <a:chOff x="3866750" y="2520350"/>
              <a:chExt cx="78475" cy="60700"/>
            </a:xfrm>
          </p:grpSpPr>
          <p:sp>
            <p:nvSpPr>
              <p:cNvPr id="1413" name="Google Shape;1413;p3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7" name="Google Shape;1417;p3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434" name="Google Shape;1434;p3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446" name="Google Shape;1446;p3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9" name="Google Shape;1459;p36"/>
            <p:cNvGrpSpPr/>
            <p:nvPr/>
          </p:nvGrpSpPr>
          <p:grpSpPr>
            <a:xfrm>
              <a:off x="3632736" y="3051591"/>
              <a:ext cx="63288" cy="45217"/>
              <a:chOff x="3450375" y="3038225"/>
              <a:chExt cx="132875" cy="99400"/>
            </a:xfrm>
          </p:grpSpPr>
          <p:sp>
            <p:nvSpPr>
              <p:cNvPr id="1460" name="Google Shape;1460;p3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2" name="Google Shape;1462;p3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471" name="Google Shape;1471;p3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481" name="Google Shape;1481;p3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487" name="Google Shape;1487;p3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7" name="Google Shape;1497;p36"/>
          <p:cNvGrpSpPr/>
          <p:nvPr/>
        </p:nvGrpSpPr>
        <p:grpSpPr>
          <a:xfrm>
            <a:off x="3554131" y="1233340"/>
            <a:ext cx="2078182" cy="1366558"/>
            <a:chOff x="235800" y="830650"/>
            <a:chExt cx="6978450" cy="4588844"/>
          </a:xfrm>
        </p:grpSpPr>
        <p:sp>
          <p:nvSpPr>
            <p:cNvPr id="1498" name="Google Shape;1498;p3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4" name="Google Shape;1504;p36"/>
          <p:cNvGrpSpPr/>
          <p:nvPr/>
        </p:nvGrpSpPr>
        <p:grpSpPr>
          <a:xfrm>
            <a:off x="742628" y="3064442"/>
            <a:ext cx="2622876" cy="1333540"/>
            <a:chOff x="238125" y="1038125"/>
            <a:chExt cx="7146800" cy="3633625"/>
          </a:xfrm>
        </p:grpSpPr>
        <p:sp>
          <p:nvSpPr>
            <p:cNvPr id="1505" name="Google Shape;1505;p3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3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3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3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3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3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3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3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3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3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3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3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3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3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3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3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3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3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3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3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3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3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3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3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3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3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3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3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3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3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3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3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3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3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3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3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3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3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3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3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3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3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3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3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3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3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3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3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3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3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3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3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3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3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3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3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3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3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3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3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3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3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3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3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3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3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3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3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3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3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3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3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3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3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3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3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3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3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3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3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3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3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3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3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3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3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3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3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3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3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3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3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3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3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3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3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3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3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3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3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3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3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3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3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3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3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3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3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3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3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3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3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3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3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3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3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3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3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3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3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3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3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3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3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3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3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3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3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3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3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3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3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3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3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3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3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3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3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3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3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3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3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3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3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3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3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3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3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3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3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3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3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3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3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3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3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3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3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3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3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3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3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3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3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3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3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3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3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3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3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3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3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3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3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3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3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3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3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3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3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3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3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3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3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3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3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3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3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3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3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3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3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3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3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3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3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3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3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3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3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3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3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3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3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3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3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3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3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3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3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3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3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3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3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3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3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3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3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3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3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3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3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3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3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3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3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3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3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3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3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3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3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3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3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3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3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3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3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3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3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3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3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3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3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3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3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3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3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3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3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3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3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3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3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3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3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3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3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3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3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3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3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3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3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3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3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3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3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3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3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3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3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3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3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3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3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3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3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3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3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3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3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3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3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3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3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3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3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3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3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3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3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3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3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3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3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3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3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3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3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3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3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3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3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3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3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3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3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3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3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3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3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3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3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3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3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3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3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3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3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3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3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3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3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3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3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3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3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3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3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3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3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3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3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3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3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3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3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3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3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3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3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3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3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3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3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3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3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3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3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3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3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3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3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3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3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3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3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3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3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3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3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3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3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3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3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3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3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3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3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3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3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3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3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3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3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3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3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3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3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3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3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3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3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3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3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3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3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3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3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3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3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3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3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3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3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3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3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3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3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3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3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3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3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3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3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3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3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3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3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3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3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3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3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3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3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3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3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3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3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3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3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3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3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3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3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3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3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3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3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3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3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3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3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3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3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3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3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3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3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3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3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3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3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3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3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3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3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3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3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3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3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3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3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3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3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3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3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3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3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3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3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3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3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3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3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3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3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3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3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3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3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3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3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3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3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3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3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3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3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3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3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3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3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3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3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3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3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3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3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3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3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3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3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3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3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3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3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3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3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3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3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3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3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3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3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3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3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3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3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3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3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3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3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3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3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3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3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3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3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3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3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3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3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3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3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3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3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3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3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3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3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3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3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3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3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3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3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3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3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3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3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3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3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3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3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3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3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3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3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3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3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3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3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3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3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3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3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3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3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3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3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3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3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3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3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3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3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3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3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3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3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3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3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3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3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3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3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3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3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3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3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3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3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3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3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3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3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3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3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3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3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3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3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3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3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3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3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3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3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3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3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3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3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3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3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3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3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3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3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3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3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3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3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3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3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3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3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3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3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3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3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3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3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3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3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3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3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3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3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3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3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3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3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3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3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3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3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3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3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3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3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3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3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3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3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3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3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3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3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3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3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3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3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3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3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3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3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3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3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3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3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3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3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3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3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3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3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3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3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3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3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3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3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3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3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3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3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3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3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3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3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3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3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3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3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3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3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3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3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3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3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3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3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3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3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3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3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3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3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3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3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3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3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3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3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3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3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3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3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3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3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3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3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3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3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3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3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3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3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3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3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3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3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3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3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3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3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3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3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3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3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3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3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3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3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3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3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3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3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3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3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3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3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3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3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3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3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3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3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3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3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3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3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3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3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3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3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3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3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3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3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3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3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3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3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3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3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3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3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3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3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3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3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3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3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3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3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3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3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3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3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3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3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3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3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3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3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3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3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3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3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3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3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3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3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3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3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3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3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3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3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3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3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3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3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3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3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3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3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3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3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3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3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3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3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3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3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3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3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3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3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3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3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3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3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3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3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3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3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3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3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3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3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3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3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3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3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3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3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3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3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3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3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3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3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3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3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3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3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3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3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3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3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3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3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3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3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3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3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3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3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3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3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3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3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3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3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3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3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3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3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3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3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3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3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3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3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3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3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3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3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3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3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3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3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3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3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3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3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3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3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3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3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3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3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3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3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3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3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3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3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3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3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3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3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3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3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3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3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3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3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3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3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3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3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3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3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3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3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3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3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3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3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3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3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3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3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3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3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3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3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3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3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3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3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3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3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3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3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3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3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3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3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3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3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3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3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3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3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3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3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3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3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3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3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3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3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3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3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3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3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3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3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3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3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3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3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3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3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3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3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3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3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3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3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3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3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3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3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3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3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3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3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3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3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3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3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3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3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3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3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3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3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3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3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3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3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3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3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3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3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3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3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3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3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3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3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3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3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3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3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3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3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3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3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3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3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3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3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3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3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3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3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3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3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3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3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3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3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3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3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3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3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3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3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3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3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3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3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3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3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3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3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3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3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3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3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3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3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3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3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3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3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3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3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3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3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3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3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3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3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3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3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3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3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3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3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3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3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3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3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3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3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3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3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3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3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3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3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3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3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3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3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3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3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3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3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3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3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3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3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3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3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3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3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3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3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3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3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3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3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3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3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3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3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3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3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3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3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3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3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3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3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3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3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3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3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3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3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3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3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3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3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3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3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3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3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3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3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3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3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3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3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3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3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3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3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3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3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3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3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3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3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3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3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3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3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3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3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3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3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3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3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3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3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3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3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3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3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3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3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3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3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3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3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3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3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3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3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3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3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3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3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3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3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3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3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3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3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3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3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3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3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3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3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3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3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3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3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3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3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3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3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3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3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3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3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3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3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3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3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3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3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3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3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3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3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3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3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3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3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3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3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3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3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3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3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3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3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3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3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3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3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3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3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3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3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3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3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3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3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3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3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3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3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3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3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3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3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3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3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3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3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3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3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3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3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3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3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3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3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3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3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3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3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3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3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3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3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3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3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3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3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3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3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3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3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3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3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3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3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3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3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3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3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3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3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3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3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3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3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3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3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3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3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3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3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3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3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3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3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3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3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3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3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3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3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3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3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3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3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3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3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3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3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3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3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3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3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3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3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3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3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3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3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3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3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3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3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3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3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3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3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3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3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3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3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3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3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3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3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3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3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3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3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3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3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3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3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3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3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3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3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3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3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3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3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3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3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3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3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3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3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3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3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3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3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3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3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3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3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3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3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3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3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3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3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3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3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3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3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3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3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3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3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3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3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3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3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3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3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3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3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3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3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3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3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3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3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3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3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3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3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3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3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3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3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3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3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3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3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3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3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3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3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3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3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3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3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3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3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3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3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3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3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3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3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3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3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3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3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3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3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3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3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3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3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3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77" name="Google Shape;3077;p36"/>
          <p:cNvGrpSpPr/>
          <p:nvPr/>
        </p:nvGrpSpPr>
        <p:grpSpPr>
          <a:xfrm>
            <a:off x="5857556" y="1206552"/>
            <a:ext cx="2590840" cy="1380235"/>
            <a:chOff x="233350" y="949250"/>
            <a:chExt cx="7137300" cy="3802300"/>
          </a:xfrm>
        </p:grpSpPr>
        <p:sp>
          <p:nvSpPr>
            <p:cNvPr id="3078" name="Google Shape;3078;p3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3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3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3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3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3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3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3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3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3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3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3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3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3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3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3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3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3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3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3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3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3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3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3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3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3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3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3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3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3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3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3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3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3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3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3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3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3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3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3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3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3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3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3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3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3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3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3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3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3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3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9" name="Google Shape;3129;p36"/>
          <p:cNvGrpSpPr/>
          <p:nvPr/>
        </p:nvGrpSpPr>
        <p:grpSpPr>
          <a:xfrm>
            <a:off x="7671985" y="3251325"/>
            <a:ext cx="104231" cy="320340"/>
            <a:chOff x="7564426" y="3224343"/>
            <a:chExt cx="119985" cy="368801"/>
          </a:xfrm>
        </p:grpSpPr>
        <p:sp>
          <p:nvSpPr>
            <p:cNvPr id="3130" name="Google Shape;3130;p3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3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2" name="Google Shape;3132;p36"/>
          <p:cNvGrpSpPr/>
          <p:nvPr/>
        </p:nvGrpSpPr>
        <p:grpSpPr>
          <a:xfrm>
            <a:off x="7371473" y="3245427"/>
            <a:ext cx="189489" cy="332132"/>
            <a:chOff x="8370831" y="3202002"/>
            <a:chExt cx="218129" cy="382376"/>
          </a:xfrm>
        </p:grpSpPr>
        <p:sp>
          <p:nvSpPr>
            <p:cNvPr id="3133" name="Google Shape;3133;p3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3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5" name="Google Shape;3135;p36"/>
          <p:cNvGrpSpPr/>
          <p:nvPr/>
        </p:nvGrpSpPr>
        <p:grpSpPr>
          <a:xfrm>
            <a:off x="8094863" y="3656559"/>
            <a:ext cx="309429" cy="267000"/>
            <a:chOff x="6742064" y="3750480"/>
            <a:chExt cx="399315" cy="344560"/>
          </a:xfrm>
        </p:grpSpPr>
        <p:sp>
          <p:nvSpPr>
            <p:cNvPr id="3136" name="Google Shape;3136;p3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3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8" name="Google Shape;3138;p36"/>
          <p:cNvGrpSpPr/>
          <p:nvPr/>
        </p:nvGrpSpPr>
        <p:grpSpPr>
          <a:xfrm>
            <a:off x="7633882" y="4007606"/>
            <a:ext cx="180437" cy="281608"/>
            <a:chOff x="7248525" y="3739696"/>
            <a:chExt cx="230531" cy="359790"/>
          </a:xfrm>
        </p:grpSpPr>
        <p:sp>
          <p:nvSpPr>
            <p:cNvPr id="3139" name="Google Shape;3139;p3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3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1" name="Google Shape;3141;p36"/>
          <p:cNvGrpSpPr/>
          <p:nvPr/>
        </p:nvGrpSpPr>
        <p:grpSpPr>
          <a:xfrm>
            <a:off x="7879801" y="3650830"/>
            <a:ext cx="162896" cy="278710"/>
            <a:chOff x="7601242" y="3729267"/>
            <a:chExt cx="222566" cy="380803"/>
          </a:xfrm>
        </p:grpSpPr>
        <p:sp>
          <p:nvSpPr>
            <p:cNvPr id="3142" name="Google Shape;3142;p3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3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4" name="Google Shape;3144;p3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45" name="Google Shape;3145;p36"/>
          <p:cNvGrpSpPr/>
          <p:nvPr/>
        </p:nvGrpSpPr>
        <p:grpSpPr>
          <a:xfrm>
            <a:off x="7369446" y="3651971"/>
            <a:ext cx="193542" cy="275990"/>
            <a:chOff x="8304647" y="3738687"/>
            <a:chExt cx="225075" cy="320956"/>
          </a:xfrm>
        </p:grpSpPr>
        <p:sp>
          <p:nvSpPr>
            <p:cNvPr id="3146" name="Google Shape;3146;p3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3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3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9" name="Google Shape;3149;p36"/>
          <p:cNvGrpSpPr/>
          <p:nvPr/>
        </p:nvGrpSpPr>
        <p:grpSpPr>
          <a:xfrm>
            <a:off x="7641939" y="3651971"/>
            <a:ext cx="178492" cy="275990"/>
            <a:chOff x="8615101" y="3738687"/>
            <a:chExt cx="207573" cy="320956"/>
          </a:xfrm>
        </p:grpSpPr>
        <p:sp>
          <p:nvSpPr>
            <p:cNvPr id="3150" name="Google Shape;3150;p3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3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3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53" name="Google Shape;3153;p3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54" name="Google Shape;3154;p36"/>
          <p:cNvGrpSpPr/>
          <p:nvPr/>
        </p:nvGrpSpPr>
        <p:grpSpPr>
          <a:xfrm>
            <a:off x="6036644" y="3773459"/>
            <a:ext cx="557670" cy="511283"/>
            <a:chOff x="6015419" y="3716859"/>
            <a:chExt cx="557671" cy="511283"/>
          </a:xfrm>
        </p:grpSpPr>
        <p:sp>
          <p:nvSpPr>
            <p:cNvPr id="3155" name="Google Shape;3155;p3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56" name="Google Shape;3156;p36"/>
            <p:cNvGrpSpPr/>
            <p:nvPr/>
          </p:nvGrpSpPr>
          <p:grpSpPr>
            <a:xfrm>
              <a:off x="6036094" y="3716980"/>
              <a:ext cx="529860" cy="510469"/>
              <a:chOff x="6036094" y="3716980"/>
              <a:chExt cx="529860" cy="510469"/>
            </a:xfrm>
          </p:grpSpPr>
          <p:sp>
            <p:nvSpPr>
              <p:cNvPr id="3157" name="Google Shape;3157;p3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3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3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3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3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3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3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3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3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3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67" name="Google Shape;3167;p36"/>
          <p:cNvGrpSpPr/>
          <p:nvPr/>
        </p:nvGrpSpPr>
        <p:grpSpPr>
          <a:xfrm>
            <a:off x="6665529" y="3130228"/>
            <a:ext cx="576302" cy="511871"/>
            <a:chOff x="6644304" y="3073628"/>
            <a:chExt cx="576302" cy="511871"/>
          </a:xfrm>
        </p:grpSpPr>
        <p:sp>
          <p:nvSpPr>
            <p:cNvPr id="3168" name="Google Shape;3168;p3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69" name="Google Shape;3169;p36"/>
            <p:cNvGrpSpPr/>
            <p:nvPr/>
          </p:nvGrpSpPr>
          <p:grpSpPr>
            <a:xfrm>
              <a:off x="6712169" y="3085440"/>
              <a:ext cx="481623" cy="494913"/>
              <a:chOff x="6712169" y="3085440"/>
              <a:chExt cx="481623" cy="494913"/>
            </a:xfrm>
          </p:grpSpPr>
          <p:sp>
            <p:nvSpPr>
              <p:cNvPr id="3170" name="Google Shape;3170;p3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3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3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3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3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5" name="Google Shape;3175;p3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3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3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8" name="Google Shape;3178;p3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9" name="Google Shape;3179;p36"/>
          <p:cNvGrpSpPr/>
          <p:nvPr/>
        </p:nvGrpSpPr>
        <p:grpSpPr>
          <a:xfrm>
            <a:off x="6673379" y="3773223"/>
            <a:ext cx="560631" cy="511352"/>
            <a:chOff x="6652154" y="3716623"/>
            <a:chExt cx="560631" cy="511352"/>
          </a:xfrm>
        </p:grpSpPr>
        <p:sp>
          <p:nvSpPr>
            <p:cNvPr id="3180" name="Google Shape;3180;p3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81" name="Google Shape;3181;p36"/>
            <p:cNvGrpSpPr/>
            <p:nvPr/>
          </p:nvGrpSpPr>
          <p:grpSpPr>
            <a:xfrm>
              <a:off x="6669657" y="3716715"/>
              <a:ext cx="466779" cy="464290"/>
              <a:chOff x="6669657" y="3716715"/>
              <a:chExt cx="466779" cy="464290"/>
            </a:xfrm>
          </p:grpSpPr>
          <p:sp>
            <p:nvSpPr>
              <p:cNvPr id="3182" name="Google Shape;3182;p3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3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3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3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3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3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3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3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3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3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3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3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3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95" name="Google Shape;3195;p36"/>
          <p:cNvGrpSpPr/>
          <p:nvPr/>
        </p:nvGrpSpPr>
        <p:grpSpPr>
          <a:xfrm>
            <a:off x="7867470" y="4054631"/>
            <a:ext cx="187557" cy="187557"/>
            <a:chOff x="8565775" y="671075"/>
            <a:chExt cx="441000" cy="441000"/>
          </a:xfrm>
        </p:grpSpPr>
        <p:sp>
          <p:nvSpPr>
            <p:cNvPr id="3196" name="Google Shape;3196;p36"/>
            <p:cNvSpPr/>
            <p:nvPr/>
          </p:nvSpPr>
          <p:spPr>
            <a:xfrm>
              <a:off x="8565775" y="671075"/>
              <a:ext cx="441000" cy="441000"/>
            </a:xfrm>
            <a:prstGeom prst="ellipse">
              <a:avLst/>
            </a:prstGeom>
            <a:gradFill>
              <a:gsLst>
                <a:gs pos="0">
                  <a:srgbClr val="869FB1">
                    <a:alpha val="65490"/>
                  </a:srgbClr>
                </a:gs>
                <a:gs pos="100000">
                  <a:srgbClr val="FFFFFF">
                    <a:alpha val="6549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3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98" name="Google Shape;3198;p3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3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0" name="Google Shape;3200;p36"/>
          <p:cNvGrpSpPr/>
          <p:nvPr/>
        </p:nvGrpSpPr>
        <p:grpSpPr>
          <a:xfrm>
            <a:off x="6021325" y="3132850"/>
            <a:ext cx="587871" cy="512373"/>
            <a:chOff x="6000100" y="3076250"/>
            <a:chExt cx="587871" cy="512373"/>
          </a:xfrm>
        </p:grpSpPr>
        <p:sp>
          <p:nvSpPr>
            <p:cNvPr id="3201" name="Google Shape;3201;p3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2" name="Google Shape;3202;p36"/>
            <p:cNvGrpSpPr/>
            <p:nvPr/>
          </p:nvGrpSpPr>
          <p:grpSpPr>
            <a:xfrm>
              <a:off x="6031360" y="3076713"/>
              <a:ext cx="539107" cy="480965"/>
              <a:chOff x="6031360" y="3076713"/>
              <a:chExt cx="539107" cy="480965"/>
            </a:xfrm>
          </p:grpSpPr>
          <p:sp>
            <p:nvSpPr>
              <p:cNvPr id="3203" name="Google Shape;3203;p3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3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3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3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3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3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3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10" name="Google Shape;3210;p36"/>
          <p:cNvGrpSpPr/>
          <p:nvPr/>
        </p:nvGrpSpPr>
        <p:grpSpPr>
          <a:xfrm>
            <a:off x="3597785" y="3065882"/>
            <a:ext cx="2241344" cy="1330655"/>
            <a:chOff x="3597785" y="3065882"/>
            <a:chExt cx="2241344" cy="1330655"/>
          </a:xfrm>
        </p:grpSpPr>
        <p:grpSp>
          <p:nvGrpSpPr>
            <p:cNvPr id="3211" name="Google Shape;3211;p36"/>
            <p:cNvGrpSpPr/>
            <p:nvPr/>
          </p:nvGrpSpPr>
          <p:grpSpPr>
            <a:xfrm>
              <a:off x="5296908" y="3937355"/>
              <a:ext cx="143199" cy="32380"/>
              <a:chOff x="5296908" y="3937355"/>
              <a:chExt cx="143199" cy="32380"/>
            </a:xfrm>
          </p:grpSpPr>
          <p:sp>
            <p:nvSpPr>
              <p:cNvPr id="3212" name="Google Shape;3212;p36"/>
              <p:cNvSpPr/>
              <p:nvPr/>
            </p:nvSpPr>
            <p:spPr>
              <a:xfrm>
                <a:off x="5319457" y="3952794"/>
                <a:ext cx="111895" cy="8"/>
              </a:xfrm>
              <a:custGeom>
                <a:avLst/>
                <a:gdLst/>
                <a:ahLst/>
                <a:cxnLst/>
                <a:rect l="l" t="t" r="r" b="b"/>
                <a:pathLst>
                  <a:path w="14227" h="1" fill="none" extrusionOk="0">
                    <a:moveTo>
                      <a:pt x="1" y="0"/>
                    </a:moveTo>
                    <a:lnTo>
                      <a:pt x="142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13" name="Google Shape;3213;p36"/>
              <p:cNvGrpSpPr/>
              <p:nvPr/>
            </p:nvGrpSpPr>
            <p:grpSpPr>
              <a:xfrm>
                <a:off x="5402331" y="3937355"/>
                <a:ext cx="37776" cy="32380"/>
                <a:chOff x="5402331" y="3937355"/>
                <a:chExt cx="37776" cy="32380"/>
              </a:xfrm>
            </p:grpSpPr>
            <p:sp>
              <p:nvSpPr>
                <p:cNvPr id="3214" name="Google Shape;3214;p3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3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16" name="Google Shape;3216;p36"/>
              <p:cNvGrpSpPr/>
              <p:nvPr/>
            </p:nvGrpSpPr>
            <p:grpSpPr>
              <a:xfrm>
                <a:off x="5296908" y="3937355"/>
                <a:ext cx="37783" cy="32380"/>
                <a:chOff x="5296908" y="3937355"/>
                <a:chExt cx="37783" cy="32380"/>
              </a:xfrm>
            </p:grpSpPr>
            <p:sp>
              <p:nvSpPr>
                <p:cNvPr id="3217" name="Google Shape;3217;p3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3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19" name="Google Shape;3219;p36"/>
            <p:cNvGrpSpPr/>
            <p:nvPr/>
          </p:nvGrpSpPr>
          <p:grpSpPr>
            <a:xfrm>
              <a:off x="4724163" y="3119631"/>
              <a:ext cx="120838" cy="84218"/>
              <a:chOff x="4724163" y="3119631"/>
              <a:chExt cx="120838" cy="84218"/>
            </a:xfrm>
          </p:grpSpPr>
          <p:grpSp>
            <p:nvGrpSpPr>
              <p:cNvPr id="3220" name="Google Shape;3220;p36"/>
              <p:cNvGrpSpPr/>
              <p:nvPr/>
            </p:nvGrpSpPr>
            <p:grpSpPr>
              <a:xfrm>
                <a:off x="4746712" y="3132773"/>
                <a:ext cx="86869" cy="56424"/>
                <a:chOff x="4746712" y="3132773"/>
                <a:chExt cx="86869" cy="56424"/>
              </a:xfrm>
            </p:grpSpPr>
            <p:sp>
              <p:nvSpPr>
                <p:cNvPr id="3221" name="Google Shape;3221;p3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3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3" name="Google Shape;3223;p36"/>
              <p:cNvGrpSpPr/>
              <p:nvPr/>
            </p:nvGrpSpPr>
            <p:grpSpPr>
              <a:xfrm>
                <a:off x="4773634" y="3143336"/>
                <a:ext cx="37776" cy="32451"/>
                <a:chOff x="4773634" y="3143336"/>
                <a:chExt cx="37776" cy="32451"/>
              </a:xfrm>
            </p:grpSpPr>
            <p:sp>
              <p:nvSpPr>
                <p:cNvPr id="3224" name="Google Shape;3224;p3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3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6" name="Google Shape;3226;p36"/>
              <p:cNvGrpSpPr/>
              <p:nvPr/>
            </p:nvGrpSpPr>
            <p:grpSpPr>
              <a:xfrm>
                <a:off x="4724163" y="3131248"/>
                <a:ext cx="37776" cy="32459"/>
                <a:chOff x="4724163" y="3131248"/>
                <a:chExt cx="37776" cy="32459"/>
              </a:xfrm>
            </p:grpSpPr>
            <p:sp>
              <p:nvSpPr>
                <p:cNvPr id="3227" name="Google Shape;3227;p3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3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9" name="Google Shape;3229;p36"/>
              <p:cNvGrpSpPr/>
              <p:nvPr/>
            </p:nvGrpSpPr>
            <p:grpSpPr>
              <a:xfrm>
                <a:off x="4755081" y="3176054"/>
                <a:ext cx="32357" cy="27795"/>
                <a:chOff x="4755081" y="3176054"/>
                <a:chExt cx="32357" cy="27795"/>
              </a:xfrm>
            </p:grpSpPr>
            <p:sp>
              <p:nvSpPr>
                <p:cNvPr id="3230" name="Google Shape;3230;p3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3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32" name="Google Shape;3232;p36"/>
              <p:cNvGrpSpPr/>
              <p:nvPr/>
            </p:nvGrpSpPr>
            <p:grpSpPr>
              <a:xfrm>
                <a:off x="4812550" y="3119631"/>
                <a:ext cx="32451" cy="27803"/>
                <a:chOff x="4812550" y="3119631"/>
                <a:chExt cx="32451" cy="27803"/>
              </a:xfrm>
            </p:grpSpPr>
            <p:sp>
              <p:nvSpPr>
                <p:cNvPr id="3233" name="Google Shape;3233;p3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3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35" name="Google Shape;3235;p36"/>
            <p:cNvGrpSpPr/>
            <p:nvPr/>
          </p:nvGrpSpPr>
          <p:grpSpPr>
            <a:xfrm>
              <a:off x="5382826" y="4027197"/>
              <a:ext cx="268967" cy="250421"/>
              <a:chOff x="5382826" y="4027197"/>
              <a:chExt cx="268967" cy="250421"/>
            </a:xfrm>
          </p:grpSpPr>
          <p:grpSp>
            <p:nvGrpSpPr>
              <p:cNvPr id="3236" name="Google Shape;3236;p36"/>
              <p:cNvGrpSpPr/>
              <p:nvPr/>
            </p:nvGrpSpPr>
            <p:grpSpPr>
              <a:xfrm>
                <a:off x="5405280" y="4042510"/>
                <a:ext cx="237570" cy="218647"/>
                <a:chOff x="5405280" y="4042510"/>
                <a:chExt cx="237570" cy="218647"/>
              </a:xfrm>
            </p:grpSpPr>
            <p:sp>
              <p:nvSpPr>
                <p:cNvPr id="3237" name="Google Shape;3237;p3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3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3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3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3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3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3" name="Google Shape;3243;p36"/>
              <p:cNvGrpSpPr/>
              <p:nvPr/>
            </p:nvGrpSpPr>
            <p:grpSpPr>
              <a:xfrm>
                <a:off x="5382826" y="4125549"/>
                <a:ext cx="37776" cy="32380"/>
                <a:chOff x="5382826" y="4125549"/>
                <a:chExt cx="37776" cy="32380"/>
              </a:xfrm>
            </p:grpSpPr>
            <p:sp>
              <p:nvSpPr>
                <p:cNvPr id="3244" name="Google Shape;3244;p3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3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6" name="Google Shape;3246;p36"/>
              <p:cNvGrpSpPr/>
              <p:nvPr/>
            </p:nvGrpSpPr>
            <p:grpSpPr>
              <a:xfrm>
                <a:off x="5475680" y="4195587"/>
                <a:ext cx="37783" cy="32364"/>
                <a:chOff x="5475680" y="4195587"/>
                <a:chExt cx="37783" cy="32364"/>
              </a:xfrm>
            </p:grpSpPr>
            <p:sp>
              <p:nvSpPr>
                <p:cNvPr id="3247" name="Google Shape;3247;p3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3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9" name="Google Shape;3249;p36"/>
              <p:cNvGrpSpPr/>
              <p:nvPr/>
            </p:nvGrpSpPr>
            <p:grpSpPr>
              <a:xfrm>
                <a:off x="5532575" y="4027197"/>
                <a:ext cx="33308" cy="32262"/>
                <a:chOff x="5532575" y="4027197"/>
                <a:chExt cx="33308" cy="32262"/>
              </a:xfrm>
            </p:grpSpPr>
            <p:sp>
              <p:nvSpPr>
                <p:cNvPr id="3250" name="Google Shape;3250;p3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3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2" name="Google Shape;3252;p36"/>
              <p:cNvGrpSpPr/>
              <p:nvPr/>
            </p:nvGrpSpPr>
            <p:grpSpPr>
              <a:xfrm>
                <a:off x="5590706" y="4245348"/>
                <a:ext cx="33497" cy="32270"/>
                <a:chOff x="5590706" y="4245348"/>
                <a:chExt cx="33497" cy="32270"/>
              </a:xfrm>
            </p:grpSpPr>
            <p:sp>
              <p:nvSpPr>
                <p:cNvPr id="3253" name="Google Shape;3253;p3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3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5" name="Google Shape;3255;p36"/>
              <p:cNvGrpSpPr/>
              <p:nvPr/>
            </p:nvGrpSpPr>
            <p:grpSpPr>
              <a:xfrm>
                <a:off x="5618681" y="4109677"/>
                <a:ext cx="33112" cy="32357"/>
                <a:chOff x="5618681" y="4109677"/>
                <a:chExt cx="33112" cy="32357"/>
              </a:xfrm>
            </p:grpSpPr>
            <p:sp>
              <p:nvSpPr>
                <p:cNvPr id="3256" name="Google Shape;3256;p3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3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8" name="Google Shape;3258;p36"/>
              <p:cNvGrpSpPr/>
              <p:nvPr/>
            </p:nvGrpSpPr>
            <p:grpSpPr>
              <a:xfrm>
                <a:off x="5479298" y="4128262"/>
                <a:ext cx="31405" cy="26906"/>
                <a:chOff x="5479298" y="4128262"/>
                <a:chExt cx="31405" cy="26906"/>
              </a:xfrm>
            </p:grpSpPr>
            <p:sp>
              <p:nvSpPr>
                <p:cNvPr id="3259" name="Google Shape;3259;p3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3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1" name="Google Shape;3261;p36"/>
              <p:cNvGrpSpPr/>
              <p:nvPr/>
            </p:nvGrpSpPr>
            <p:grpSpPr>
              <a:xfrm>
                <a:off x="5582903" y="4180116"/>
                <a:ext cx="31499" cy="26898"/>
                <a:chOff x="5582903" y="4180116"/>
                <a:chExt cx="31499" cy="26898"/>
              </a:xfrm>
            </p:grpSpPr>
            <p:sp>
              <p:nvSpPr>
                <p:cNvPr id="3262" name="Google Shape;3262;p3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3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64" name="Google Shape;3264;p36"/>
            <p:cNvGrpSpPr/>
            <p:nvPr/>
          </p:nvGrpSpPr>
          <p:grpSpPr>
            <a:xfrm>
              <a:off x="3977681" y="3230323"/>
              <a:ext cx="94584" cy="84084"/>
              <a:chOff x="3977681" y="3230323"/>
              <a:chExt cx="94584" cy="84084"/>
            </a:xfrm>
          </p:grpSpPr>
          <p:grpSp>
            <p:nvGrpSpPr>
              <p:cNvPr id="3265" name="Google Shape;3265;p36"/>
              <p:cNvGrpSpPr/>
              <p:nvPr/>
            </p:nvGrpSpPr>
            <p:grpSpPr>
              <a:xfrm>
                <a:off x="4000135" y="3243041"/>
                <a:ext cx="59570" cy="57186"/>
                <a:chOff x="4000135" y="3243041"/>
                <a:chExt cx="59570" cy="57186"/>
              </a:xfrm>
            </p:grpSpPr>
            <p:sp>
              <p:nvSpPr>
                <p:cNvPr id="3266" name="Google Shape;3266;p3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3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3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9" name="Google Shape;3269;p36"/>
              <p:cNvGrpSpPr/>
              <p:nvPr/>
            </p:nvGrpSpPr>
            <p:grpSpPr>
              <a:xfrm>
                <a:off x="3977681" y="3245872"/>
                <a:ext cx="37783" cy="32380"/>
                <a:chOff x="3977681" y="3245872"/>
                <a:chExt cx="37783" cy="32380"/>
              </a:xfrm>
            </p:grpSpPr>
            <p:sp>
              <p:nvSpPr>
                <p:cNvPr id="3270" name="Google Shape;3270;p3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3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2" name="Google Shape;3272;p36"/>
              <p:cNvGrpSpPr/>
              <p:nvPr/>
            </p:nvGrpSpPr>
            <p:grpSpPr>
              <a:xfrm>
                <a:off x="4040860" y="3262672"/>
                <a:ext cx="31405" cy="27001"/>
                <a:chOff x="4040860" y="3262672"/>
                <a:chExt cx="31405" cy="27001"/>
              </a:xfrm>
            </p:grpSpPr>
            <p:sp>
              <p:nvSpPr>
                <p:cNvPr id="3273" name="Google Shape;3273;p3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3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5" name="Google Shape;3275;p36"/>
              <p:cNvGrpSpPr/>
              <p:nvPr/>
            </p:nvGrpSpPr>
            <p:grpSpPr>
              <a:xfrm>
                <a:off x="4021072" y="3230323"/>
                <a:ext cx="31397" cy="26906"/>
                <a:chOff x="4021072" y="3230323"/>
                <a:chExt cx="31397" cy="26906"/>
              </a:xfrm>
            </p:grpSpPr>
            <p:sp>
              <p:nvSpPr>
                <p:cNvPr id="3276" name="Google Shape;3276;p3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3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8" name="Google Shape;3278;p36"/>
              <p:cNvGrpSpPr/>
              <p:nvPr/>
            </p:nvGrpSpPr>
            <p:grpSpPr>
              <a:xfrm>
                <a:off x="4001472" y="3287462"/>
                <a:ext cx="31499" cy="26945"/>
                <a:chOff x="4001472" y="3287462"/>
                <a:chExt cx="31499" cy="26945"/>
              </a:xfrm>
            </p:grpSpPr>
            <p:sp>
              <p:nvSpPr>
                <p:cNvPr id="3279" name="Google Shape;3279;p3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3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81" name="Google Shape;3281;p36"/>
            <p:cNvGrpSpPr/>
            <p:nvPr/>
          </p:nvGrpSpPr>
          <p:grpSpPr>
            <a:xfrm>
              <a:off x="4084715" y="3258865"/>
              <a:ext cx="184962" cy="137268"/>
              <a:chOff x="4084715" y="3258865"/>
              <a:chExt cx="184962" cy="137268"/>
            </a:xfrm>
          </p:grpSpPr>
          <p:grpSp>
            <p:nvGrpSpPr>
              <p:cNvPr id="3282" name="Google Shape;3282;p36"/>
              <p:cNvGrpSpPr/>
              <p:nvPr/>
            </p:nvGrpSpPr>
            <p:grpSpPr>
              <a:xfrm>
                <a:off x="4107453" y="3271583"/>
                <a:ext cx="153470" cy="110275"/>
                <a:chOff x="4107453" y="3271583"/>
                <a:chExt cx="153470" cy="110275"/>
              </a:xfrm>
            </p:grpSpPr>
            <p:sp>
              <p:nvSpPr>
                <p:cNvPr id="3283" name="Google Shape;3283;p3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3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3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36"/>
                <p:cNvSpPr/>
                <p:nvPr/>
              </p:nvSpPr>
              <p:spPr>
                <a:xfrm>
                  <a:off x="4220387" y="3279196"/>
                  <a:ext cx="8" cy="71745"/>
                </a:xfrm>
                <a:custGeom>
                  <a:avLst/>
                  <a:gdLst/>
                  <a:ahLst/>
                  <a:cxnLst/>
                  <a:rect l="l" t="t" r="r" b="b"/>
                  <a:pathLst>
                    <a:path w="1" h="9122" fill="none" extrusionOk="0">
                      <a:moveTo>
                        <a:pt x="1" y="0"/>
                      </a:moveTo>
                      <a:lnTo>
                        <a:pt x="1" y="91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87" name="Google Shape;3287;p36"/>
              <p:cNvGrpSpPr/>
              <p:nvPr/>
            </p:nvGrpSpPr>
            <p:grpSpPr>
              <a:xfrm>
                <a:off x="4136947" y="3258865"/>
                <a:ext cx="31499" cy="27001"/>
                <a:chOff x="4136947" y="3258865"/>
                <a:chExt cx="31499" cy="27001"/>
              </a:xfrm>
            </p:grpSpPr>
            <p:sp>
              <p:nvSpPr>
                <p:cNvPr id="3288" name="Google Shape;3288;p3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3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0" name="Google Shape;3290;p36"/>
              <p:cNvGrpSpPr/>
              <p:nvPr/>
            </p:nvGrpSpPr>
            <p:grpSpPr>
              <a:xfrm>
                <a:off x="4084715" y="3266478"/>
                <a:ext cx="31468" cy="26898"/>
                <a:chOff x="4084715" y="3266478"/>
                <a:chExt cx="31468" cy="26898"/>
              </a:xfrm>
            </p:grpSpPr>
            <p:sp>
              <p:nvSpPr>
                <p:cNvPr id="3291" name="Google Shape;3291;p3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3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3" name="Google Shape;3293;p36"/>
              <p:cNvGrpSpPr/>
              <p:nvPr/>
            </p:nvGrpSpPr>
            <p:grpSpPr>
              <a:xfrm>
                <a:off x="4159213" y="3279849"/>
                <a:ext cx="31405" cy="26945"/>
                <a:chOff x="4159213" y="3279849"/>
                <a:chExt cx="31405" cy="26945"/>
              </a:xfrm>
            </p:grpSpPr>
            <p:sp>
              <p:nvSpPr>
                <p:cNvPr id="3294" name="Google Shape;3294;p3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3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6" name="Google Shape;3296;p36"/>
              <p:cNvGrpSpPr/>
              <p:nvPr/>
            </p:nvGrpSpPr>
            <p:grpSpPr>
              <a:xfrm>
                <a:off x="4201550" y="3266502"/>
                <a:ext cx="31405" cy="26883"/>
                <a:chOff x="4201550" y="3266502"/>
                <a:chExt cx="31405" cy="26883"/>
              </a:xfrm>
            </p:grpSpPr>
            <p:sp>
              <p:nvSpPr>
                <p:cNvPr id="3297" name="Google Shape;3297;p3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3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99" name="Google Shape;3299;p36"/>
              <p:cNvGrpSpPr/>
              <p:nvPr/>
            </p:nvGrpSpPr>
            <p:grpSpPr>
              <a:xfrm>
                <a:off x="4201550" y="3338278"/>
                <a:ext cx="31405" cy="26930"/>
                <a:chOff x="4201550" y="3338278"/>
                <a:chExt cx="31405" cy="26930"/>
              </a:xfrm>
            </p:grpSpPr>
            <p:sp>
              <p:nvSpPr>
                <p:cNvPr id="3300" name="Google Shape;3300;p3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3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2" name="Google Shape;3302;p36"/>
              <p:cNvGrpSpPr/>
              <p:nvPr/>
            </p:nvGrpSpPr>
            <p:grpSpPr>
              <a:xfrm>
                <a:off x="4238272" y="3369132"/>
                <a:ext cx="31405" cy="27001"/>
                <a:chOff x="4238272" y="3369132"/>
                <a:chExt cx="31405" cy="27001"/>
              </a:xfrm>
            </p:grpSpPr>
            <p:sp>
              <p:nvSpPr>
                <p:cNvPr id="3303" name="Google Shape;3303;p3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3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05" name="Google Shape;3305;p36"/>
            <p:cNvGrpSpPr/>
            <p:nvPr/>
          </p:nvGrpSpPr>
          <p:grpSpPr>
            <a:xfrm>
              <a:off x="4068639" y="3200169"/>
              <a:ext cx="77644" cy="37272"/>
              <a:chOff x="4068639" y="3200169"/>
              <a:chExt cx="77644" cy="37272"/>
            </a:xfrm>
          </p:grpSpPr>
          <p:sp>
            <p:nvSpPr>
              <p:cNvPr id="3306" name="Google Shape;3306;p3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07" name="Google Shape;3307;p36"/>
              <p:cNvGrpSpPr/>
              <p:nvPr/>
            </p:nvGrpSpPr>
            <p:grpSpPr>
              <a:xfrm>
                <a:off x="4114878" y="3200169"/>
                <a:ext cx="31405" cy="26993"/>
                <a:chOff x="4114878" y="3200169"/>
                <a:chExt cx="31405" cy="26993"/>
              </a:xfrm>
            </p:grpSpPr>
            <p:sp>
              <p:nvSpPr>
                <p:cNvPr id="3308" name="Google Shape;3308;p3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3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0" name="Google Shape;3310;p36"/>
              <p:cNvGrpSpPr/>
              <p:nvPr/>
            </p:nvGrpSpPr>
            <p:grpSpPr>
              <a:xfrm>
                <a:off x="4068639" y="3210535"/>
                <a:ext cx="31499" cy="26906"/>
                <a:chOff x="4068639" y="3210535"/>
                <a:chExt cx="31499" cy="26906"/>
              </a:xfrm>
            </p:grpSpPr>
            <p:sp>
              <p:nvSpPr>
                <p:cNvPr id="3311" name="Google Shape;3311;p3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3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13" name="Google Shape;3313;p36"/>
            <p:cNvGrpSpPr/>
            <p:nvPr/>
          </p:nvGrpSpPr>
          <p:grpSpPr>
            <a:xfrm>
              <a:off x="3869702" y="3066935"/>
              <a:ext cx="382663" cy="190294"/>
              <a:chOff x="3869702" y="3066935"/>
              <a:chExt cx="382663" cy="190294"/>
            </a:xfrm>
          </p:grpSpPr>
          <p:grpSp>
            <p:nvGrpSpPr>
              <p:cNvPr id="3314" name="Google Shape;3314;p36"/>
              <p:cNvGrpSpPr/>
              <p:nvPr/>
            </p:nvGrpSpPr>
            <p:grpSpPr>
              <a:xfrm>
                <a:off x="3888633" y="3082351"/>
                <a:ext cx="351173" cy="160698"/>
                <a:chOff x="3888633" y="3082351"/>
                <a:chExt cx="351173" cy="160698"/>
              </a:xfrm>
            </p:grpSpPr>
            <p:sp>
              <p:nvSpPr>
                <p:cNvPr id="3315" name="Google Shape;3315;p3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3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3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3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3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3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1" name="Google Shape;3321;p36"/>
              <p:cNvGrpSpPr/>
              <p:nvPr/>
            </p:nvGrpSpPr>
            <p:grpSpPr>
              <a:xfrm>
                <a:off x="4143703" y="3066935"/>
                <a:ext cx="37783" cy="32357"/>
                <a:chOff x="4143703" y="3066935"/>
                <a:chExt cx="37783" cy="32357"/>
              </a:xfrm>
            </p:grpSpPr>
            <p:sp>
              <p:nvSpPr>
                <p:cNvPr id="3322" name="Google Shape;3322;p3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3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4" name="Google Shape;3324;p36"/>
              <p:cNvGrpSpPr/>
              <p:nvPr/>
            </p:nvGrpSpPr>
            <p:grpSpPr>
              <a:xfrm>
                <a:off x="4044565" y="3103563"/>
                <a:ext cx="37783" cy="32451"/>
                <a:chOff x="4044565" y="3103563"/>
                <a:chExt cx="37783" cy="32451"/>
              </a:xfrm>
            </p:grpSpPr>
            <p:sp>
              <p:nvSpPr>
                <p:cNvPr id="3325" name="Google Shape;3325;p3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3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27" name="Google Shape;3327;p36"/>
              <p:cNvGrpSpPr/>
              <p:nvPr/>
            </p:nvGrpSpPr>
            <p:grpSpPr>
              <a:xfrm>
                <a:off x="4017454" y="3188237"/>
                <a:ext cx="37776" cy="32357"/>
                <a:chOff x="4017454" y="3188237"/>
                <a:chExt cx="37776" cy="32357"/>
              </a:xfrm>
            </p:grpSpPr>
            <p:sp>
              <p:nvSpPr>
                <p:cNvPr id="3328" name="Google Shape;3328;p3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3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0" name="Google Shape;3330;p36"/>
              <p:cNvGrpSpPr/>
              <p:nvPr/>
            </p:nvGrpSpPr>
            <p:grpSpPr>
              <a:xfrm>
                <a:off x="3921548" y="3157509"/>
                <a:ext cx="37783" cy="32357"/>
                <a:chOff x="3921548" y="3157509"/>
                <a:chExt cx="37783" cy="32357"/>
              </a:xfrm>
            </p:grpSpPr>
            <p:sp>
              <p:nvSpPr>
                <p:cNvPr id="3331" name="Google Shape;3331;p3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3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3" name="Google Shape;3333;p36"/>
              <p:cNvGrpSpPr/>
              <p:nvPr/>
            </p:nvGrpSpPr>
            <p:grpSpPr>
              <a:xfrm>
                <a:off x="3939056" y="3211620"/>
                <a:ext cx="37783" cy="32380"/>
                <a:chOff x="3939056" y="3211620"/>
                <a:chExt cx="37783" cy="32380"/>
              </a:xfrm>
            </p:grpSpPr>
            <p:sp>
              <p:nvSpPr>
                <p:cNvPr id="3334" name="Google Shape;3334;p3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3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6" name="Google Shape;3336;p36"/>
              <p:cNvGrpSpPr/>
              <p:nvPr/>
            </p:nvGrpSpPr>
            <p:grpSpPr>
              <a:xfrm>
                <a:off x="4176240" y="3136965"/>
                <a:ext cx="31405" cy="26930"/>
                <a:chOff x="4176240" y="3136965"/>
                <a:chExt cx="31405" cy="26930"/>
              </a:xfrm>
            </p:grpSpPr>
            <p:sp>
              <p:nvSpPr>
                <p:cNvPr id="3337" name="Google Shape;3337;p3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3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9" name="Google Shape;3339;p36"/>
              <p:cNvGrpSpPr/>
              <p:nvPr/>
            </p:nvGrpSpPr>
            <p:grpSpPr>
              <a:xfrm>
                <a:off x="4133148" y="3152593"/>
                <a:ext cx="31499" cy="27001"/>
                <a:chOff x="4133148" y="3152593"/>
                <a:chExt cx="31499" cy="27001"/>
              </a:xfrm>
            </p:grpSpPr>
            <p:sp>
              <p:nvSpPr>
                <p:cNvPr id="3340" name="Google Shape;3340;p3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3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2" name="Google Shape;3342;p36"/>
              <p:cNvGrpSpPr/>
              <p:nvPr/>
            </p:nvGrpSpPr>
            <p:grpSpPr>
              <a:xfrm>
                <a:off x="4220866" y="3073534"/>
                <a:ext cx="31499" cy="26898"/>
                <a:chOff x="4220866" y="3073534"/>
                <a:chExt cx="31499" cy="26898"/>
              </a:xfrm>
            </p:grpSpPr>
            <p:sp>
              <p:nvSpPr>
                <p:cNvPr id="3343" name="Google Shape;3343;p3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3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5" name="Google Shape;3345;p36"/>
              <p:cNvGrpSpPr/>
              <p:nvPr/>
            </p:nvGrpSpPr>
            <p:grpSpPr>
              <a:xfrm>
                <a:off x="3869702" y="3230323"/>
                <a:ext cx="31499" cy="26906"/>
                <a:chOff x="3869702" y="3230323"/>
                <a:chExt cx="31499" cy="26906"/>
              </a:xfrm>
            </p:grpSpPr>
            <p:sp>
              <p:nvSpPr>
                <p:cNvPr id="3346" name="Google Shape;3346;p3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3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48" name="Google Shape;3348;p36"/>
            <p:cNvGrpSpPr/>
            <p:nvPr/>
          </p:nvGrpSpPr>
          <p:grpSpPr>
            <a:xfrm>
              <a:off x="4271383" y="3065882"/>
              <a:ext cx="304557" cy="341663"/>
              <a:chOff x="4271383" y="3065882"/>
              <a:chExt cx="304557" cy="341663"/>
            </a:xfrm>
          </p:grpSpPr>
          <p:grpSp>
            <p:nvGrpSpPr>
              <p:cNvPr id="3349" name="Google Shape;3349;p36"/>
              <p:cNvGrpSpPr/>
              <p:nvPr/>
            </p:nvGrpSpPr>
            <p:grpSpPr>
              <a:xfrm>
                <a:off x="4293838" y="3078639"/>
                <a:ext cx="269353" cy="311973"/>
                <a:chOff x="4293838" y="3078639"/>
                <a:chExt cx="269353" cy="311973"/>
              </a:xfrm>
            </p:grpSpPr>
            <p:sp>
              <p:nvSpPr>
                <p:cNvPr id="3350" name="Google Shape;3350;p3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3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3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3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3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3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3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3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3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3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3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3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3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3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3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3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3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7" name="Google Shape;3367;p36"/>
              <p:cNvGrpSpPr/>
              <p:nvPr/>
            </p:nvGrpSpPr>
            <p:grpSpPr>
              <a:xfrm>
                <a:off x="4538164" y="3342061"/>
                <a:ext cx="37776" cy="32380"/>
                <a:chOff x="4538164" y="3342061"/>
                <a:chExt cx="37776" cy="32380"/>
              </a:xfrm>
            </p:grpSpPr>
            <p:sp>
              <p:nvSpPr>
                <p:cNvPr id="3368" name="Google Shape;3368;p3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3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0" name="Google Shape;3370;p36"/>
              <p:cNvGrpSpPr/>
              <p:nvPr/>
            </p:nvGrpSpPr>
            <p:grpSpPr>
              <a:xfrm>
                <a:off x="4271383" y="3194742"/>
                <a:ext cx="37783" cy="32420"/>
                <a:chOff x="4271383" y="3194742"/>
                <a:chExt cx="37783" cy="32420"/>
              </a:xfrm>
            </p:grpSpPr>
            <p:sp>
              <p:nvSpPr>
                <p:cNvPr id="3371" name="Google Shape;3371;p3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3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3" name="Google Shape;3373;p36"/>
              <p:cNvGrpSpPr/>
              <p:nvPr/>
            </p:nvGrpSpPr>
            <p:grpSpPr>
              <a:xfrm>
                <a:off x="4284416" y="3084058"/>
                <a:ext cx="37783" cy="32357"/>
                <a:chOff x="4284416" y="3084058"/>
                <a:chExt cx="37783" cy="32357"/>
              </a:xfrm>
            </p:grpSpPr>
            <p:sp>
              <p:nvSpPr>
                <p:cNvPr id="3374" name="Google Shape;3374;p3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3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6" name="Google Shape;3376;p36"/>
              <p:cNvGrpSpPr/>
              <p:nvPr/>
            </p:nvGrpSpPr>
            <p:grpSpPr>
              <a:xfrm>
                <a:off x="4478697" y="3297561"/>
                <a:ext cx="37776" cy="32451"/>
                <a:chOff x="4478697" y="3297561"/>
                <a:chExt cx="37776" cy="32451"/>
              </a:xfrm>
            </p:grpSpPr>
            <p:sp>
              <p:nvSpPr>
                <p:cNvPr id="3377" name="Google Shape;3377;p3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3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9" name="Google Shape;3379;p36"/>
              <p:cNvGrpSpPr/>
              <p:nvPr/>
            </p:nvGrpSpPr>
            <p:grpSpPr>
              <a:xfrm>
                <a:off x="4411813" y="3331711"/>
                <a:ext cx="37776" cy="32451"/>
                <a:chOff x="4411813" y="3331711"/>
                <a:chExt cx="37776" cy="32451"/>
              </a:xfrm>
            </p:grpSpPr>
            <p:sp>
              <p:nvSpPr>
                <p:cNvPr id="3380" name="Google Shape;3380;p3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3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2" name="Google Shape;3382;p36"/>
              <p:cNvGrpSpPr/>
              <p:nvPr/>
            </p:nvGrpSpPr>
            <p:grpSpPr>
              <a:xfrm>
                <a:off x="4337984" y="3375188"/>
                <a:ext cx="37776" cy="32357"/>
                <a:chOff x="4337984" y="3375188"/>
                <a:chExt cx="37776" cy="32357"/>
              </a:xfrm>
            </p:grpSpPr>
            <p:sp>
              <p:nvSpPr>
                <p:cNvPr id="3383" name="Google Shape;3383;p3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3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5" name="Google Shape;3385;p36"/>
              <p:cNvGrpSpPr/>
              <p:nvPr/>
            </p:nvGrpSpPr>
            <p:grpSpPr>
              <a:xfrm>
                <a:off x="4494867" y="3090530"/>
                <a:ext cx="37878" cy="32451"/>
                <a:chOff x="4494867" y="3090530"/>
                <a:chExt cx="37878" cy="32451"/>
              </a:xfrm>
            </p:grpSpPr>
            <p:sp>
              <p:nvSpPr>
                <p:cNvPr id="3386" name="Google Shape;3386;p3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3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8" name="Google Shape;3388;p36"/>
              <p:cNvGrpSpPr/>
              <p:nvPr/>
            </p:nvGrpSpPr>
            <p:grpSpPr>
              <a:xfrm>
                <a:off x="4525124" y="3207774"/>
                <a:ext cx="37783" cy="32420"/>
                <a:chOff x="4525124" y="3207774"/>
                <a:chExt cx="37783" cy="32420"/>
              </a:xfrm>
            </p:grpSpPr>
            <p:sp>
              <p:nvSpPr>
                <p:cNvPr id="3389" name="Google Shape;3389;p3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3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1" name="Google Shape;3391;p36"/>
              <p:cNvGrpSpPr/>
              <p:nvPr/>
            </p:nvGrpSpPr>
            <p:grpSpPr>
              <a:xfrm>
                <a:off x="4440544" y="3176479"/>
                <a:ext cx="31499" cy="26898"/>
                <a:chOff x="4440544" y="3176479"/>
                <a:chExt cx="31499" cy="26898"/>
              </a:xfrm>
            </p:grpSpPr>
            <p:sp>
              <p:nvSpPr>
                <p:cNvPr id="3392" name="Google Shape;3392;p3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3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4" name="Google Shape;3394;p36"/>
              <p:cNvGrpSpPr/>
              <p:nvPr/>
            </p:nvGrpSpPr>
            <p:grpSpPr>
              <a:xfrm>
                <a:off x="4350545" y="3156400"/>
                <a:ext cx="31405" cy="27001"/>
                <a:chOff x="4350545" y="3156400"/>
                <a:chExt cx="31405" cy="27001"/>
              </a:xfrm>
            </p:grpSpPr>
            <p:sp>
              <p:nvSpPr>
                <p:cNvPr id="3395" name="Google Shape;3395;p3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3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7" name="Google Shape;3397;p36"/>
              <p:cNvGrpSpPr/>
              <p:nvPr/>
            </p:nvGrpSpPr>
            <p:grpSpPr>
              <a:xfrm>
                <a:off x="4376703" y="3255058"/>
                <a:ext cx="31405" cy="27001"/>
                <a:chOff x="4376703" y="3255058"/>
                <a:chExt cx="31405" cy="27001"/>
              </a:xfrm>
            </p:grpSpPr>
            <p:sp>
              <p:nvSpPr>
                <p:cNvPr id="3398" name="Google Shape;3398;p3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3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0" name="Google Shape;3400;p36"/>
              <p:cNvGrpSpPr/>
              <p:nvPr/>
            </p:nvGrpSpPr>
            <p:grpSpPr>
              <a:xfrm>
                <a:off x="4331322" y="3283656"/>
                <a:ext cx="31405" cy="26945"/>
                <a:chOff x="4331322" y="3283656"/>
                <a:chExt cx="31405" cy="26945"/>
              </a:xfrm>
            </p:grpSpPr>
            <p:sp>
              <p:nvSpPr>
                <p:cNvPr id="3401" name="Google Shape;3401;p3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3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3" name="Google Shape;3403;p36"/>
              <p:cNvGrpSpPr/>
              <p:nvPr/>
            </p:nvGrpSpPr>
            <p:grpSpPr>
              <a:xfrm>
                <a:off x="4380510" y="3065882"/>
                <a:ext cx="31405" cy="26938"/>
                <a:chOff x="4380510" y="3065882"/>
                <a:chExt cx="31405" cy="26938"/>
              </a:xfrm>
            </p:grpSpPr>
            <p:sp>
              <p:nvSpPr>
                <p:cNvPr id="3404" name="Google Shape;3404;p3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3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06" name="Google Shape;3406;p36"/>
            <p:cNvGrpSpPr/>
            <p:nvPr/>
          </p:nvGrpSpPr>
          <p:grpSpPr>
            <a:xfrm>
              <a:off x="4558998" y="3188237"/>
              <a:ext cx="1280131" cy="1052747"/>
              <a:chOff x="4558998" y="3188237"/>
              <a:chExt cx="1280131" cy="1052747"/>
            </a:xfrm>
          </p:grpSpPr>
          <p:sp>
            <p:nvSpPr>
              <p:cNvPr id="3407" name="Google Shape;3407;p36"/>
              <p:cNvSpPr/>
              <p:nvPr/>
            </p:nvSpPr>
            <p:spPr>
              <a:xfrm>
                <a:off x="4916156" y="3750813"/>
                <a:ext cx="8" cy="8"/>
              </a:xfrm>
              <a:custGeom>
                <a:avLst/>
                <a:gdLst/>
                <a:ahLst/>
                <a:cxnLst/>
                <a:rect l="l" t="t" r="r" b="b"/>
                <a:pathLst>
                  <a:path w="1" h="1" fill="none" extrusionOk="0">
                    <a:moveTo>
                      <a:pt x="0" y="0"/>
                    </a:move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08" name="Google Shape;3408;p36"/>
              <p:cNvGrpSpPr/>
              <p:nvPr/>
            </p:nvGrpSpPr>
            <p:grpSpPr>
              <a:xfrm>
                <a:off x="4579164" y="3203653"/>
                <a:ext cx="1244833" cy="1020397"/>
                <a:chOff x="4579164" y="3203653"/>
                <a:chExt cx="1244833" cy="1020397"/>
              </a:xfrm>
            </p:grpSpPr>
            <p:sp>
              <p:nvSpPr>
                <p:cNvPr id="3409" name="Google Shape;3409;p3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3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11" name="Google Shape;3411;p36"/>
                <p:cNvGrpSpPr/>
                <p:nvPr/>
              </p:nvGrpSpPr>
              <p:grpSpPr>
                <a:xfrm>
                  <a:off x="4579164" y="3203653"/>
                  <a:ext cx="1244833" cy="1020397"/>
                  <a:chOff x="4579164" y="3203653"/>
                  <a:chExt cx="1244833" cy="1020397"/>
                </a:xfrm>
              </p:grpSpPr>
              <p:sp>
                <p:nvSpPr>
                  <p:cNvPr id="3412" name="Google Shape;3412;p3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3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14" name="Google Shape;3414;p36"/>
                  <p:cNvGrpSpPr/>
                  <p:nvPr/>
                </p:nvGrpSpPr>
                <p:grpSpPr>
                  <a:xfrm>
                    <a:off x="4579164" y="3203653"/>
                    <a:ext cx="1244833" cy="1020397"/>
                    <a:chOff x="4579164" y="3203653"/>
                    <a:chExt cx="1244833" cy="1020397"/>
                  </a:xfrm>
                </p:grpSpPr>
                <p:sp>
                  <p:nvSpPr>
                    <p:cNvPr id="3415" name="Google Shape;3415;p3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3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3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3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3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3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3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3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23" name="Google Shape;3423;p36"/>
                    <p:cNvGrpSpPr/>
                    <p:nvPr/>
                  </p:nvGrpSpPr>
                  <p:grpSpPr>
                    <a:xfrm>
                      <a:off x="4579164" y="3203653"/>
                      <a:ext cx="1244833" cy="1020397"/>
                      <a:chOff x="4579164" y="3203653"/>
                      <a:chExt cx="1244833" cy="1020397"/>
                    </a:xfrm>
                  </p:grpSpPr>
                  <p:sp>
                    <p:nvSpPr>
                      <p:cNvPr id="3424" name="Google Shape;3424;p3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3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3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3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3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3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3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3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3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3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3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3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3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3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8" name="Google Shape;3438;p36"/>
                      <p:cNvGrpSpPr/>
                      <p:nvPr/>
                    </p:nvGrpSpPr>
                    <p:grpSpPr>
                      <a:xfrm>
                        <a:off x="4579164" y="3203653"/>
                        <a:ext cx="1244833" cy="1020397"/>
                        <a:chOff x="4579164" y="3203653"/>
                        <a:chExt cx="1244833" cy="1020397"/>
                      </a:xfrm>
                    </p:grpSpPr>
                    <p:sp>
                      <p:nvSpPr>
                        <p:cNvPr id="3439" name="Google Shape;3439;p3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3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3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3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3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3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3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3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3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3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3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3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3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3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3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3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3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3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3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3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3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3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3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3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3" name="Google Shape;3463;p36"/>
                        <p:cNvGrpSpPr/>
                        <p:nvPr/>
                      </p:nvGrpSpPr>
                      <p:grpSpPr>
                        <a:xfrm>
                          <a:off x="4579164" y="3203653"/>
                          <a:ext cx="1244833" cy="1020397"/>
                          <a:chOff x="4579164" y="3203653"/>
                          <a:chExt cx="1244833" cy="1020397"/>
                        </a:xfrm>
                      </p:grpSpPr>
                      <p:sp>
                        <p:nvSpPr>
                          <p:cNvPr id="3464" name="Google Shape;3464;p3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5" name="Google Shape;3465;p36"/>
                          <p:cNvGrpSpPr/>
                          <p:nvPr/>
                        </p:nvGrpSpPr>
                        <p:grpSpPr>
                          <a:xfrm>
                            <a:off x="4579164" y="3203653"/>
                            <a:ext cx="1244833" cy="1020397"/>
                            <a:chOff x="4579164" y="3203653"/>
                            <a:chExt cx="1244833" cy="1020397"/>
                          </a:xfrm>
                        </p:grpSpPr>
                        <p:sp>
                          <p:nvSpPr>
                            <p:cNvPr id="3466" name="Google Shape;3466;p3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3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3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3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3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3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3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73" name="Google Shape;3473;p36"/>
                            <p:cNvGrpSpPr/>
                            <p:nvPr/>
                          </p:nvGrpSpPr>
                          <p:grpSpPr>
                            <a:xfrm>
                              <a:off x="4579164" y="3203653"/>
                              <a:ext cx="1244833" cy="1020397"/>
                              <a:chOff x="4579164" y="3203653"/>
                              <a:chExt cx="1244833" cy="1020397"/>
                            </a:xfrm>
                          </p:grpSpPr>
                          <p:sp>
                            <p:nvSpPr>
                              <p:cNvPr id="3474" name="Google Shape;3474;p3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3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3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3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3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3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3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3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3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3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3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3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3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7" name="Google Shape;3487;p36"/>
                              <p:cNvGrpSpPr/>
                              <p:nvPr/>
                            </p:nvGrpSpPr>
                            <p:grpSpPr>
                              <a:xfrm>
                                <a:off x="4579164" y="3203653"/>
                                <a:ext cx="1244833" cy="1020397"/>
                                <a:chOff x="4579164" y="3203653"/>
                                <a:chExt cx="1244833" cy="1020397"/>
                              </a:xfrm>
                            </p:grpSpPr>
                            <p:sp>
                              <p:nvSpPr>
                                <p:cNvPr id="3488" name="Google Shape;3488;p3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3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3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3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3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3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3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5" name="Google Shape;3495;p36"/>
                                <p:cNvGrpSpPr/>
                                <p:nvPr/>
                              </p:nvGrpSpPr>
                              <p:grpSpPr>
                                <a:xfrm>
                                  <a:off x="4579164" y="3203653"/>
                                  <a:ext cx="1244833" cy="1020397"/>
                                  <a:chOff x="4579164" y="3203653"/>
                                  <a:chExt cx="1244833" cy="1020397"/>
                                </a:xfrm>
                              </p:grpSpPr>
                              <p:sp>
                                <p:nvSpPr>
                                  <p:cNvPr id="3496" name="Google Shape;3496;p3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3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3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3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3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1" name="Google Shape;3501;p36"/>
                                  <p:cNvGrpSpPr/>
                                  <p:nvPr/>
                                </p:nvGrpSpPr>
                                <p:grpSpPr>
                                  <a:xfrm>
                                    <a:off x="4579164" y="3203653"/>
                                    <a:ext cx="1244833" cy="1020397"/>
                                    <a:chOff x="4579164" y="3203653"/>
                                    <a:chExt cx="1244833" cy="1020397"/>
                                  </a:xfrm>
                                </p:grpSpPr>
                                <p:sp>
                                  <p:nvSpPr>
                                    <p:cNvPr id="3502" name="Google Shape;3502;p3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3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3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3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3506" name="Google Shape;3506;p3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3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3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509" name="Google Shape;3509;p3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grpSp>
            <p:nvGrpSpPr>
              <p:cNvPr id="3510" name="Google Shape;3510;p36"/>
              <p:cNvGrpSpPr/>
              <p:nvPr/>
            </p:nvGrpSpPr>
            <p:grpSpPr>
              <a:xfrm>
                <a:off x="4595437" y="3598775"/>
                <a:ext cx="37776" cy="32451"/>
                <a:chOff x="4595437" y="3598775"/>
                <a:chExt cx="37776" cy="32451"/>
              </a:xfrm>
            </p:grpSpPr>
            <p:sp>
              <p:nvSpPr>
                <p:cNvPr id="3511" name="Google Shape;3511;p3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3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3" name="Google Shape;3513;p36"/>
              <p:cNvGrpSpPr/>
              <p:nvPr/>
            </p:nvGrpSpPr>
            <p:grpSpPr>
              <a:xfrm>
                <a:off x="4641864" y="3524443"/>
                <a:ext cx="37776" cy="32380"/>
                <a:chOff x="4641864" y="3524443"/>
                <a:chExt cx="37776" cy="32380"/>
              </a:xfrm>
            </p:grpSpPr>
            <p:sp>
              <p:nvSpPr>
                <p:cNvPr id="3514" name="Google Shape;3514;p3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3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6" name="Google Shape;3516;p36"/>
              <p:cNvGrpSpPr/>
              <p:nvPr/>
            </p:nvGrpSpPr>
            <p:grpSpPr>
              <a:xfrm>
                <a:off x="4648431" y="3893901"/>
                <a:ext cx="37776" cy="32357"/>
                <a:chOff x="4648431" y="3893901"/>
                <a:chExt cx="37776" cy="32357"/>
              </a:xfrm>
            </p:grpSpPr>
            <p:sp>
              <p:nvSpPr>
                <p:cNvPr id="3517" name="Google Shape;3517;p3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3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9" name="Google Shape;3519;p36"/>
              <p:cNvGrpSpPr/>
              <p:nvPr/>
            </p:nvGrpSpPr>
            <p:grpSpPr>
              <a:xfrm>
                <a:off x="4567752" y="3722908"/>
                <a:ext cx="37870" cy="32380"/>
                <a:chOff x="4567752" y="3722908"/>
                <a:chExt cx="37870" cy="32380"/>
              </a:xfrm>
            </p:grpSpPr>
            <p:sp>
              <p:nvSpPr>
                <p:cNvPr id="3520" name="Google Shape;3520;p3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3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2" name="Google Shape;3522;p36"/>
              <p:cNvGrpSpPr/>
              <p:nvPr/>
            </p:nvGrpSpPr>
            <p:grpSpPr>
              <a:xfrm>
                <a:off x="4617506" y="3652052"/>
                <a:ext cx="37783" cy="32357"/>
                <a:chOff x="4617506" y="3652052"/>
                <a:chExt cx="37783" cy="32357"/>
              </a:xfrm>
            </p:grpSpPr>
            <p:sp>
              <p:nvSpPr>
                <p:cNvPr id="3523" name="Google Shape;3523;p3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3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5" name="Google Shape;3525;p36"/>
              <p:cNvGrpSpPr/>
              <p:nvPr/>
            </p:nvGrpSpPr>
            <p:grpSpPr>
              <a:xfrm>
                <a:off x="4739005" y="3554149"/>
                <a:ext cx="37870" cy="32357"/>
                <a:chOff x="4739005" y="3554149"/>
                <a:chExt cx="37870" cy="32357"/>
              </a:xfrm>
            </p:grpSpPr>
            <p:sp>
              <p:nvSpPr>
                <p:cNvPr id="3526" name="Google Shape;3526;p3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3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8" name="Google Shape;3528;p36"/>
              <p:cNvGrpSpPr/>
              <p:nvPr/>
            </p:nvGrpSpPr>
            <p:grpSpPr>
              <a:xfrm>
                <a:off x="4806557" y="3630258"/>
                <a:ext cx="37776" cy="32364"/>
                <a:chOff x="4806557" y="3630258"/>
                <a:chExt cx="37776" cy="32364"/>
              </a:xfrm>
            </p:grpSpPr>
            <p:sp>
              <p:nvSpPr>
                <p:cNvPr id="3529" name="Google Shape;3529;p3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3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1" name="Google Shape;3531;p36"/>
              <p:cNvGrpSpPr/>
              <p:nvPr/>
            </p:nvGrpSpPr>
            <p:grpSpPr>
              <a:xfrm>
                <a:off x="4737007" y="4004357"/>
                <a:ext cx="37870" cy="32357"/>
                <a:chOff x="4737007" y="4004357"/>
                <a:chExt cx="37870" cy="32357"/>
              </a:xfrm>
            </p:grpSpPr>
            <p:sp>
              <p:nvSpPr>
                <p:cNvPr id="3532" name="Google Shape;3532;p3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3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4" name="Google Shape;3534;p36"/>
              <p:cNvGrpSpPr/>
              <p:nvPr/>
            </p:nvGrpSpPr>
            <p:grpSpPr>
              <a:xfrm>
                <a:off x="4773634" y="4208627"/>
                <a:ext cx="37776" cy="32357"/>
                <a:chOff x="4773634" y="4208627"/>
                <a:chExt cx="37776" cy="32357"/>
              </a:xfrm>
            </p:grpSpPr>
            <p:sp>
              <p:nvSpPr>
                <p:cNvPr id="3535" name="Google Shape;3535;p3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3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7" name="Google Shape;3537;p36"/>
              <p:cNvGrpSpPr/>
              <p:nvPr/>
            </p:nvGrpSpPr>
            <p:grpSpPr>
              <a:xfrm>
                <a:off x="4888282" y="4074764"/>
                <a:ext cx="37776" cy="32451"/>
                <a:chOff x="4888282" y="4074764"/>
                <a:chExt cx="37776" cy="32451"/>
              </a:xfrm>
            </p:grpSpPr>
            <p:sp>
              <p:nvSpPr>
                <p:cNvPr id="3538" name="Google Shape;3538;p3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3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0" name="Google Shape;3540;p36"/>
              <p:cNvGrpSpPr/>
              <p:nvPr/>
            </p:nvGrpSpPr>
            <p:grpSpPr>
              <a:xfrm>
                <a:off x="4901315" y="3804271"/>
                <a:ext cx="37776" cy="32364"/>
                <a:chOff x="4901315" y="3804271"/>
                <a:chExt cx="37776" cy="32364"/>
              </a:xfrm>
            </p:grpSpPr>
            <p:sp>
              <p:nvSpPr>
                <p:cNvPr id="3541" name="Google Shape;3541;p3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3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3" name="Google Shape;3543;p36"/>
              <p:cNvGrpSpPr/>
              <p:nvPr/>
            </p:nvGrpSpPr>
            <p:grpSpPr>
              <a:xfrm>
                <a:off x="4866394" y="3715035"/>
                <a:ext cx="37846" cy="32357"/>
                <a:chOff x="4866394" y="3715035"/>
                <a:chExt cx="37846" cy="32357"/>
              </a:xfrm>
            </p:grpSpPr>
            <p:sp>
              <p:nvSpPr>
                <p:cNvPr id="3544" name="Google Shape;3544;p3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3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6" name="Google Shape;3546;p36"/>
              <p:cNvGrpSpPr/>
              <p:nvPr/>
            </p:nvGrpSpPr>
            <p:grpSpPr>
              <a:xfrm>
                <a:off x="4979233" y="3839798"/>
                <a:ext cx="37878" cy="32420"/>
                <a:chOff x="4979233" y="3839798"/>
                <a:chExt cx="37878" cy="32420"/>
              </a:xfrm>
            </p:grpSpPr>
            <p:sp>
              <p:nvSpPr>
                <p:cNvPr id="3547" name="Google Shape;3547;p3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3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9" name="Google Shape;3549;p36"/>
              <p:cNvGrpSpPr/>
              <p:nvPr/>
            </p:nvGrpSpPr>
            <p:grpSpPr>
              <a:xfrm>
                <a:off x="4790662" y="3679147"/>
                <a:ext cx="37783" cy="32380"/>
                <a:chOff x="4790662" y="3679147"/>
                <a:chExt cx="37783" cy="32380"/>
              </a:xfrm>
            </p:grpSpPr>
            <p:sp>
              <p:nvSpPr>
                <p:cNvPr id="3550" name="Google Shape;3550;p3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3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2" name="Google Shape;3552;p36"/>
              <p:cNvGrpSpPr/>
              <p:nvPr/>
            </p:nvGrpSpPr>
            <p:grpSpPr>
              <a:xfrm>
                <a:off x="4857263" y="3557861"/>
                <a:ext cx="37776" cy="32357"/>
                <a:chOff x="4857263" y="3557861"/>
                <a:chExt cx="37776" cy="32357"/>
              </a:xfrm>
            </p:grpSpPr>
            <p:sp>
              <p:nvSpPr>
                <p:cNvPr id="3553" name="Google Shape;3553;p3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3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5" name="Google Shape;3555;p36"/>
              <p:cNvGrpSpPr/>
              <p:nvPr/>
            </p:nvGrpSpPr>
            <p:grpSpPr>
              <a:xfrm>
                <a:off x="4883902" y="3648033"/>
                <a:ext cx="37783" cy="32380"/>
                <a:chOff x="4883902" y="3648033"/>
                <a:chExt cx="37783" cy="32380"/>
              </a:xfrm>
            </p:grpSpPr>
            <p:sp>
              <p:nvSpPr>
                <p:cNvPr id="3556" name="Google Shape;3556;p3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3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8" name="Google Shape;3558;p36"/>
              <p:cNvGrpSpPr/>
              <p:nvPr/>
            </p:nvGrpSpPr>
            <p:grpSpPr>
              <a:xfrm>
                <a:off x="4907780" y="3347220"/>
                <a:ext cx="37878" cy="32357"/>
                <a:chOff x="4907780" y="3347220"/>
                <a:chExt cx="37878" cy="32357"/>
              </a:xfrm>
            </p:grpSpPr>
            <p:sp>
              <p:nvSpPr>
                <p:cNvPr id="3559" name="Google Shape;3559;p3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3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1" name="Google Shape;3561;p36"/>
              <p:cNvGrpSpPr/>
              <p:nvPr/>
            </p:nvGrpSpPr>
            <p:grpSpPr>
              <a:xfrm>
                <a:off x="5065048" y="3738150"/>
                <a:ext cx="37783" cy="32364"/>
                <a:chOff x="5065048" y="3738150"/>
                <a:chExt cx="37783" cy="32364"/>
              </a:xfrm>
            </p:grpSpPr>
            <p:sp>
              <p:nvSpPr>
                <p:cNvPr id="3562" name="Google Shape;3562;p3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3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4" name="Google Shape;3564;p36"/>
              <p:cNvGrpSpPr/>
              <p:nvPr/>
            </p:nvGrpSpPr>
            <p:grpSpPr>
              <a:xfrm>
                <a:off x="5071616" y="3284615"/>
                <a:ext cx="37783" cy="32357"/>
                <a:chOff x="5071616" y="3284615"/>
                <a:chExt cx="37783" cy="32357"/>
              </a:xfrm>
            </p:grpSpPr>
            <p:sp>
              <p:nvSpPr>
                <p:cNvPr id="3565" name="Google Shape;3565;p3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3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7" name="Google Shape;3567;p36"/>
              <p:cNvGrpSpPr/>
              <p:nvPr/>
            </p:nvGrpSpPr>
            <p:grpSpPr>
              <a:xfrm>
                <a:off x="5389291" y="3759921"/>
                <a:ext cx="37783" cy="32380"/>
                <a:chOff x="5389291" y="3759921"/>
                <a:chExt cx="37783" cy="32380"/>
              </a:xfrm>
            </p:grpSpPr>
            <p:sp>
              <p:nvSpPr>
                <p:cNvPr id="3568" name="Google Shape;3568;p3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3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0" name="Google Shape;3570;p36"/>
              <p:cNvGrpSpPr/>
              <p:nvPr/>
            </p:nvGrpSpPr>
            <p:grpSpPr>
              <a:xfrm>
                <a:off x="5431534" y="3632932"/>
                <a:ext cx="37878" cy="32451"/>
                <a:chOff x="5431534" y="3632932"/>
                <a:chExt cx="37878" cy="32451"/>
              </a:xfrm>
            </p:grpSpPr>
            <p:sp>
              <p:nvSpPr>
                <p:cNvPr id="3571" name="Google Shape;3571;p3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3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3" name="Google Shape;3573;p36"/>
              <p:cNvGrpSpPr/>
              <p:nvPr/>
            </p:nvGrpSpPr>
            <p:grpSpPr>
              <a:xfrm>
                <a:off x="5540755" y="3544829"/>
                <a:ext cx="37783" cy="32357"/>
                <a:chOff x="5540755" y="3544829"/>
                <a:chExt cx="37783" cy="32357"/>
              </a:xfrm>
            </p:grpSpPr>
            <p:sp>
              <p:nvSpPr>
                <p:cNvPr id="3574" name="Google Shape;3574;p3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3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6" name="Google Shape;3576;p36"/>
              <p:cNvGrpSpPr/>
              <p:nvPr/>
            </p:nvGrpSpPr>
            <p:grpSpPr>
              <a:xfrm>
                <a:off x="5579293" y="3412107"/>
                <a:ext cx="37776" cy="32357"/>
                <a:chOff x="5579293" y="3412107"/>
                <a:chExt cx="37776" cy="32357"/>
              </a:xfrm>
            </p:grpSpPr>
            <p:sp>
              <p:nvSpPr>
                <p:cNvPr id="3577" name="Google Shape;3577;p3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3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9" name="Google Shape;3579;p36"/>
              <p:cNvGrpSpPr/>
              <p:nvPr/>
            </p:nvGrpSpPr>
            <p:grpSpPr>
              <a:xfrm>
                <a:off x="5801346" y="3284615"/>
                <a:ext cx="37783" cy="32357"/>
                <a:chOff x="5801346" y="3284615"/>
                <a:chExt cx="37783" cy="32357"/>
              </a:xfrm>
            </p:grpSpPr>
            <p:sp>
              <p:nvSpPr>
                <p:cNvPr id="3580" name="Google Shape;3580;p3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3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2" name="Google Shape;3582;p36"/>
              <p:cNvGrpSpPr/>
              <p:nvPr/>
            </p:nvGrpSpPr>
            <p:grpSpPr>
              <a:xfrm>
                <a:off x="5763578" y="3399067"/>
                <a:ext cx="37776" cy="32364"/>
                <a:chOff x="5763578" y="3399067"/>
                <a:chExt cx="37776" cy="32364"/>
              </a:xfrm>
            </p:grpSpPr>
            <p:sp>
              <p:nvSpPr>
                <p:cNvPr id="3583" name="Google Shape;3583;p3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3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5" name="Google Shape;3585;p36"/>
              <p:cNvGrpSpPr/>
              <p:nvPr/>
            </p:nvGrpSpPr>
            <p:grpSpPr>
              <a:xfrm>
                <a:off x="5395858" y="3230952"/>
                <a:ext cx="37776" cy="32364"/>
                <a:chOff x="5395858" y="3230952"/>
                <a:chExt cx="37776" cy="32364"/>
              </a:xfrm>
            </p:grpSpPr>
            <p:sp>
              <p:nvSpPr>
                <p:cNvPr id="3586" name="Google Shape;3586;p3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3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8" name="Google Shape;3588;p36"/>
              <p:cNvGrpSpPr/>
              <p:nvPr/>
            </p:nvGrpSpPr>
            <p:grpSpPr>
              <a:xfrm>
                <a:off x="5264088" y="3188237"/>
                <a:ext cx="37776" cy="32357"/>
                <a:chOff x="5264088" y="3188237"/>
                <a:chExt cx="37776" cy="32357"/>
              </a:xfrm>
            </p:grpSpPr>
            <p:sp>
              <p:nvSpPr>
                <p:cNvPr id="3589" name="Google Shape;3589;p3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3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91" name="Google Shape;3591;p36"/>
              <p:cNvGrpSpPr/>
              <p:nvPr/>
            </p:nvGrpSpPr>
            <p:grpSpPr>
              <a:xfrm>
                <a:off x="5585758" y="3237425"/>
                <a:ext cx="37878" cy="32357"/>
                <a:chOff x="5585758" y="3237425"/>
                <a:chExt cx="37878" cy="32357"/>
              </a:xfrm>
            </p:grpSpPr>
            <p:sp>
              <p:nvSpPr>
                <p:cNvPr id="3592" name="Google Shape;3592;p3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3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94" name="Google Shape;3594;p36"/>
              <p:cNvGrpSpPr/>
              <p:nvPr/>
            </p:nvGrpSpPr>
            <p:grpSpPr>
              <a:xfrm>
                <a:off x="4874196" y="3291088"/>
                <a:ext cx="37878" cy="32451"/>
                <a:chOff x="4874196" y="3291088"/>
                <a:chExt cx="37878" cy="32451"/>
              </a:xfrm>
            </p:grpSpPr>
            <p:sp>
              <p:nvSpPr>
                <p:cNvPr id="3595" name="Google Shape;3595;p3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3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97" name="Google Shape;3597;p36"/>
              <p:cNvGrpSpPr/>
              <p:nvPr/>
            </p:nvGrpSpPr>
            <p:grpSpPr>
              <a:xfrm>
                <a:off x="5197770" y="3785466"/>
                <a:ext cx="37783" cy="32427"/>
                <a:chOff x="5197770" y="3785466"/>
                <a:chExt cx="37783" cy="32427"/>
              </a:xfrm>
            </p:grpSpPr>
            <p:sp>
              <p:nvSpPr>
                <p:cNvPr id="3598" name="Google Shape;3598;p3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3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0" name="Google Shape;3600;p36"/>
              <p:cNvGrpSpPr/>
              <p:nvPr/>
            </p:nvGrpSpPr>
            <p:grpSpPr>
              <a:xfrm>
                <a:off x="5177699" y="3492117"/>
                <a:ext cx="37776" cy="32357"/>
                <a:chOff x="5177699" y="3492117"/>
                <a:chExt cx="37776" cy="32357"/>
              </a:xfrm>
            </p:grpSpPr>
            <p:sp>
              <p:nvSpPr>
                <p:cNvPr id="3601" name="Google Shape;3601;p3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3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3" name="Google Shape;3603;p36"/>
              <p:cNvGrpSpPr/>
              <p:nvPr/>
            </p:nvGrpSpPr>
            <p:grpSpPr>
              <a:xfrm>
                <a:off x="5349431" y="3622346"/>
                <a:ext cx="37870" cy="32380"/>
                <a:chOff x="5349431" y="3622346"/>
                <a:chExt cx="37870" cy="32380"/>
              </a:xfrm>
            </p:grpSpPr>
            <p:sp>
              <p:nvSpPr>
                <p:cNvPr id="3604" name="Google Shape;3604;p3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3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6" name="Google Shape;3606;p36"/>
              <p:cNvGrpSpPr/>
              <p:nvPr/>
            </p:nvGrpSpPr>
            <p:grpSpPr>
              <a:xfrm>
                <a:off x="5068855" y="3563980"/>
                <a:ext cx="53954" cy="46223"/>
                <a:chOff x="5068855" y="3563980"/>
                <a:chExt cx="53954" cy="46223"/>
              </a:xfrm>
            </p:grpSpPr>
            <p:sp>
              <p:nvSpPr>
                <p:cNvPr id="3607" name="Google Shape;3607;p3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3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9" name="Google Shape;3609;p36"/>
              <p:cNvGrpSpPr/>
              <p:nvPr/>
            </p:nvGrpSpPr>
            <p:grpSpPr>
              <a:xfrm>
                <a:off x="5037654" y="3392507"/>
                <a:ext cx="37870" cy="32451"/>
                <a:chOff x="5037654" y="3392507"/>
                <a:chExt cx="37870" cy="32451"/>
              </a:xfrm>
            </p:grpSpPr>
            <p:sp>
              <p:nvSpPr>
                <p:cNvPr id="3610" name="Google Shape;3610;p3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3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2" name="Google Shape;3612;p36"/>
              <p:cNvGrpSpPr/>
              <p:nvPr/>
            </p:nvGrpSpPr>
            <p:grpSpPr>
              <a:xfrm>
                <a:off x="5456560" y="3368629"/>
                <a:ext cx="37870" cy="32451"/>
                <a:chOff x="5456560" y="3368629"/>
                <a:chExt cx="37870" cy="32451"/>
              </a:xfrm>
            </p:grpSpPr>
            <p:sp>
              <p:nvSpPr>
                <p:cNvPr id="3613" name="Google Shape;3613;p3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3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5" name="Google Shape;3615;p36"/>
              <p:cNvGrpSpPr/>
              <p:nvPr/>
            </p:nvGrpSpPr>
            <p:grpSpPr>
              <a:xfrm>
                <a:off x="4755749" y="3501516"/>
                <a:ext cx="46246" cy="39608"/>
                <a:chOff x="4755749" y="3501516"/>
                <a:chExt cx="46246" cy="39608"/>
              </a:xfrm>
            </p:grpSpPr>
            <p:sp>
              <p:nvSpPr>
                <p:cNvPr id="3616" name="Google Shape;3616;p3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3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8" name="Google Shape;3618;p36"/>
              <p:cNvGrpSpPr/>
              <p:nvPr/>
            </p:nvGrpSpPr>
            <p:grpSpPr>
              <a:xfrm>
                <a:off x="4681346" y="3485582"/>
                <a:ext cx="37783" cy="32427"/>
                <a:chOff x="4681346" y="3485582"/>
                <a:chExt cx="37783" cy="32427"/>
              </a:xfrm>
            </p:grpSpPr>
            <p:sp>
              <p:nvSpPr>
                <p:cNvPr id="3619" name="Google Shape;3619;p3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3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1" name="Google Shape;3621;p36"/>
              <p:cNvGrpSpPr/>
              <p:nvPr/>
            </p:nvGrpSpPr>
            <p:grpSpPr>
              <a:xfrm>
                <a:off x="4767067" y="3291088"/>
                <a:ext cx="37878" cy="32451"/>
                <a:chOff x="4767067" y="3291088"/>
                <a:chExt cx="37878" cy="32451"/>
              </a:xfrm>
            </p:grpSpPr>
            <p:sp>
              <p:nvSpPr>
                <p:cNvPr id="3622" name="Google Shape;3622;p3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3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4" name="Google Shape;3624;p36"/>
              <p:cNvGrpSpPr/>
              <p:nvPr/>
            </p:nvGrpSpPr>
            <p:grpSpPr>
              <a:xfrm>
                <a:off x="4687819" y="3405539"/>
                <a:ext cx="37776" cy="32451"/>
                <a:chOff x="4687819" y="3405539"/>
                <a:chExt cx="37776" cy="32451"/>
              </a:xfrm>
            </p:grpSpPr>
            <p:sp>
              <p:nvSpPr>
                <p:cNvPr id="3625" name="Google Shape;3625;p3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3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7" name="Google Shape;3627;p36"/>
              <p:cNvGrpSpPr/>
              <p:nvPr/>
            </p:nvGrpSpPr>
            <p:grpSpPr>
              <a:xfrm>
                <a:off x="4923101" y="3444809"/>
                <a:ext cx="52813" cy="45318"/>
                <a:chOff x="4923101" y="3444809"/>
                <a:chExt cx="52813" cy="45318"/>
              </a:xfrm>
            </p:grpSpPr>
            <p:sp>
              <p:nvSpPr>
                <p:cNvPr id="3628" name="Google Shape;3628;p3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3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0" name="Google Shape;3630;p36"/>
              <p:cNvGrpSpPr/>
              <p:nvPr/>
            </p:nvGrpSpPr>
            <p:grpSpPr>
              <a:xfrm>
                <a:off x="4846040" y="3654750"/>
                <a:ext cx="31405" cy="26993"/>
                <a:chOff x="4846040" y="3654750"/>
                <a:chExt cx="31405" cy="26993"/>
              </a:xfrm>
            </p:grpSpPr>
            <p:sp>
              <p:nvSpPr>
                <p:cNvPr id="3631" name="Google Shape;3631;p3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3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3" name="Google Shape;3633;p36"/>
              <p:cNvGrpSpPr/>
              <p:nvPr/>
            </p:nvGrpSpPr>
            <p:grpSpPr>
              <a:xfrm>
                <a:off x="4925673" y="3691700"/>
                <a:ext cx="40253" cy="34472"/>
                <a:chOff x="4925673" y="3691700"/>
                <a:chExt cx="40253" cy="34472"/>
              </a:xfrm>
            </p:grpSpPr>
            <p:sp>
              <p:nvSpPr>
                <p:cNvPr id="3634" name="Google Shape;3634;p3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3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6" name="Google Shape;3636;p36"/>
              <p:cNvGrpSpPr/>
              <p:nvPr/>
            </p:nvGrpSpPr>
            <p:grpSpPr>
              <a:xfrm>
                <a:off x="4894653" y="3740848"/>
                <a:ext cx="31405" cy="26906"/>
                <a:chOff x="4894653" y="3740848"/>
                <a:chExt cx="31405" cy="26906"/>
              </a:xfrm>
            </p:grpSpPr>
            <p:sp>
              <p:nvSpPr>
                <p:cNvPr id="3637" name="Google Shape;3637;p3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3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9" name="Google Shape;3639;p36"/>
              <p:cNvGrpSpPr/>
              <p:nvPr/>
            </p:nvGrpSpPr>
            <p:grpSpPr>
              <a:xfrm>
                <a:off x="4962300" y="3696348"/>
                <a:ext cx="38255" cy="32773"/>
                <a:chOff x="4962300" y="3696348"/>
                <a:chExt cx="38255" cy="32773"/>
              </a:xfrm>
            </p:grpSpPr>
            <p:sp>
              <p:nvSpPr>
                <p:cNvPr id="3640" name="Google Shape;3640;p3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3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2" name="Google Shape;3642;p36"/>
              <p:cNvGrpSpPr/>
              <p:nvPr/>
            </p:nvGrpSpPr>
            <p:grpSpPr>
              <a:xfrm>
                <a:off x="4980185" y="3743349"/>
                <a:ext cx="31499" cy="26969"/>
                <a:chOff x="4980185" y="3743349"/>
                <a:chExt cx="31499" cy="26969"/>
              </a:xfrm>
            </p:grpSpPr>
            <p:sp>
              <p:nvSpPr>
                <p:cNvPr id="3643" name="Google Shape;3643;p3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3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5" name="Google Shape;3645;p36"/>
              <p:cNvGrpSpPr/>
              <p:nvPr/>
            </p:nvGrpSpPr>
            <p:grpSpPr>
              <a:xfrm>
                <a:off x="5013768" y="3734312"/>
                <a:ext cx="31499" cy="26969"/>
                <a:chOff x="5013768" y="3734312"/>
                <a:chExt cx="31499" cy="26969"/>
              </a:xfrm>
            </p:grpSpPr>
            <p:sp>
              <p:nvSpPr>
                <p:cNvPr id="3646" name="Google Shape;3646;p3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3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8" name="Google Shape;3648;p36"/>
              <p:cNvGrpSpPr/>
              <p:nvPr/>
            </p:nvGrpSpPr>
            <p:grpSpPr>
              <a:xfrm>
                <a:off x="5036703" y="3764545"/>
                <a:ext cx="31499" cy="26898"/>
                <a:chOff x="5036703" y="3764545"/>
                <a:chExt cx="31499" cy="26898"/>
              </a:xfrm>
            </p:grpSpPr>
            <p:sp>
              <p:nvSpPr>
                <p:cNvPr id="3649" name="Google Shape;3649;p3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3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1" name="Google Shape;3651;p36"/>
              <p:cNvGrpSpPr/>
              <p:nvPr/>
            </p:nvGrpSpPr>
            <p:grpSpPr>
              <a:xfrm>
                <a:off x="4953546" y="3768352"/>
                <a:ext cx="31405" cy="26898"/>
                <a:chOff x="4953546" y="3768352"/>
                <a:chExt cx="31405" cy="26898"/>
              </a:xfrm>
            </p:grpSpPr>
            <p:sp>
              <p:nvSpPr>
                <p:cNvPr id="3652" name="Google Shape;3652;p3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3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4" name="Google Shape;3654;p36"/>
              <p:cNvGrpSpPr/>
              <p:nvPr/>
            </p:nvGrpSpPr>
            <p:grpSpPr>
              <a:xfrm>
                <a:off x="4964770" y="3814016"/>
                <a:ext cx="31499" cy="26993"/>
                <a:chOff x="4964770" y="3814016"/>
                <a:chExt cx="31499" cy="26993"/>
              </a:xfrm>
            </p:grpSpPr>
            <p:sp>
              <p:nvSpPr>
                <p:cNvPr id="3655" name="Google Shape;3655;p3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3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7" name="Google Shape;3657;p36"/>
              <p:cNvGrpSpPr/>
              <p:nvPr/>
            </p:nvGrpSpPr>
            <p:grpSpPr>
              <a:xfrm>
                <a:off x="4923290" y="3800504"/>
                <a:ext cx="31468" cy="26898"/>
                <a:chOff x="4923290" y="3800504"/>
                <a:chExt cx="31468" cy="26898"/>
              </a:xfrm>
            </p:grpSpPr>
            <p:sp>
              <p:nvSpPr>
                <p:cNvPr id="3658" name="Google Shape;3658;p3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3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0" name="Google Shape;3660;p36"/>
              <p:cNvGrpSpPr/>
              <p:nvPr/>
            </p:nvGrpSpPr>
            <p:grpSpPr>
              <a:xfrm>
                <a:off x="5108534" y="3650943"/>
                <a:ext cx="31405" cy="26993"/>
                <a:chOff x="5108534" y="3650943"/>
                <a:chExt cx="31405" cy="26993"/>
              </a:xfrm>
            </p:grpSpPr>
            <p:sp>
              <p:nvSpPr>
                <p:cNvPr id="3661" name="Google Shape;3661;p3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3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3" name="Google Shape;3663;p36"/>
              <p:cNvGrpSpPr/>
              <p:nvPr/>
            </p:nvGrpSpPr>
            <p:grpSpPr>
              <a:xfrm>
                <a:off x="5119380" y="3760739"/>
                <a:ext cx="31499" cy="26993"/>
                <a:chOff x="5119380" y="3760739"/>
                <a:chExt cx="31499" cy="26993"/>
              </a:xfrm>
            </p:grpSpPr>
            <p:sp>
              <p:nvSpPr>
                <p:cNvPr id="3664" name="Google Shape;3664;p3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3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6" name="Google Shape;3666;p36"/>
              <p:cNvGrpSpPr/>
              <p:nvPr/>
            </p:nvGrpSpPr>
            <p:grpSpPr>
              <a:xfrm>
                <a:off x="5119380" y="3788235"/>
                <a:ext cx="31499" cy="26993"/>
                <a:chOff x="5119380" y="3788235"/>
                <a:chExt cx="31499" cy="26993"/>
              </a:xfrm>
            </p:grpSpPr>
            <p:sp>
              <p:nvSpPr>
                <p:cNvPr id="3667" name="Google Shape;3667;p3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3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9" name="Google Shape;3669;p36"/>
              <p:cNvGrpSpPr/>
              <p:nvPr/>
            </p:nvGrpSpPr>
            <p:grpSpPr>
              <a:xfrm>
                <a:off x="5158005" y="3875284"/>
                <a:ext cx="31405" cy="27001"/>
                <a:chOff x="5158005" y="3875284"/>
                <a:chExt cx="31405" cy="27001"/>
              </a:xfrm>
            </p:grpSpPr>
            <p:sp>
              <p:nvSpPr>
                <p:cNvPr id="3670" name="Google Shape;3670;p3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3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2" name="Google Shape;3672;p36"/>
              <p:cNvGrpSpPr/>
              <p:nvPr/>
            </p:nvGrpSpPr>
            <p:grpSpPr>
              <a:xfrm>
                <a:off x="5233163" y="3764545"/>
                <a:ext cx="31499" cy="26898"/>
                <a:chOff x="5233163" y="3764545"/>
                <a:chExt cx="31499" cy="26898"/>
              </a:xfrm>
            </p:grpSpPr>
            <p:sp>
              <p:nvSpPr>
                <p:cNvPr id="3673" name="Google Shape;3673;p3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3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5" name="Google Shape;3675;p36"/>
              <p:cNvGrpSpPr/>
              <p:nvPr/>
            </p:nvGrpSpPr>
            <p:grpSpPr>
              <a:xfrm>
                <a:off x="5276168" y="3805545"/>
                <a:ext cx="31499" cy="26906"/>
                <a:chOff x="5276168" y="3805545"/>
                <a:chExt cx="31499" cy="26906"/>
              </a:xfrm>
            </p:grpSpPr>
            <p:sp>
              <p:nvSpPr>
                <p:cNvPr id="3676" name="Google Shape;3676;p3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3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8" name="Google Shape;3678;p36"/>
              <p:cNvGrpSpPr/>
              <p:nvPr/>
            </p:nvGrpSpPr>
            <p:grpSpPr>
              <a:xfrm>
                <a:off x="5294053" y="3851933"/>
                <a:ext cx="31405" cy="26945"/>
                <a:chOff x="5294053" y="3851933"/>
                <a:chExt cx="31405" cy="26945"/>
              </a:xfrm>
            </p:grpSpPr>
            <p:sp>
              <p:nvSpPr>
                <p:cNvPr id="3679" name="Google Shape;3679;p3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3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1" name="Google Shape;3681;p36"/>
              <p:cNvGrpSpPr/>
              <p:nvPr/>
            </p:nvGrpSpPr>
            <p:grpSpPr>
              <a:xfrm>
                <a:off x="5341723" y="3851902"/>
                <a:ext cx="31405" cy="26977"/>
                <a:chOff x="5341723" y="3851902"/>
                <a:chExt cx="31405" cy="26977"/>
              </a:xfrm>
            </p:grpSpPr>
            <p:sp>
              <p:nvSpPr>
                <p:cNvPr id="3682" name="Google Shape;3682;p3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3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4" name="Google Shape;3684;p36"/>
              <p:cNvGrpSpPr/>
              <p:nvPr/>
            </p:nvGrpSpPr>
            <p:grpSpPr>
              <a:xfrm>
                <a:off x="5054871" y="3507855"/>
                <a:ext cx="31405" cy="26993"/>
                <a:chOff x="5054871" y="3507855"/>
                <a:chExt cx="31405" cy="26993"/>
              </a:xfrm>
            </p:grpSpPr>
            <p:sp>
              <p:nvSpPr>
                <p:cNvPr id="3685" name="Google Shape;3685;p3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3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7" name="Google Shape;3687;p36"/>
              <p:cNvGrpSpPr/>
              <p:nvPr/>
            </p:nvGrpSpPr>
            <p:grpSpPr>
              <a:xfrm>
                <a:off x="4876579" y="3675325"/>
                <a:ext cx="31405" cy="26969"/>
                <a:chOff x="4876579" y="3675325"/>
                <a:chExt cx="31405" cy="26969"/>
              </a:xfrm>
            </p:grpSpPr>
            <p:sp>
              <p:nvSpPr>
                <p:cNvPr id="3688" name="Google Shape;3688;p3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3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0" name="Google Shape;3690;p36"/>
              <p:cNvGrpSpPr/>
              <p:nvPr/>
            </p:nvGrpSpPr>
            <p:grpSpPr>
              <a:xfrm>
                <a:off x="4842233" y="3688333"/>
                <a:ext cx="31405" cy="26993"/>
                <a:chOff x="4842233" y="3688333"/>
                <a:chExt cx="31405" cy="26993"/>
              </a:xfrm>
            </p:grpSpPr>
            <p:sp>
              <p:nvSpPr>
                <p:cNvPr id="3691" name="Google Shape;3691;p3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3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3" name="Google Shape;3693;p36"/>
              <p:cNvGrpSpPr/>
              <p:nvPr/>
            </p:nvGrpSpPr>
            <p:grpSpPr>
              <a:xfrm>
                <a:off x="5187876" y="3608032"/>
                <a:ext cx="31405" cy="27001"/>
                <a:chOff x="5187876" y="3608032"/>
                <a:chExt cx="31405" cy="27001"/>
              </a:xfrm>
            </p:grpSpPr>
            <p:sp>
              <p:nvSpPr>
                <p:cNvPr id="3694" name="Google Shape;3694;p3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3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6" name="Google Shape;3696;p3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3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98" name="Google Shape;3698;p36"/>
              <p:cNvGrpSpPr/>
              <p:nvPr/>
            </p:nvGrpSpPr>
            <p:grpSpPr>
              <a:xfrm>
                <a:off x="5269224" y="3304167"/>
                <a:ext cx="40253" cy="34402"/>
                <a:chOff x="5269224" y="3304167"/>
                <a:chExt cx="40253" cy="34402"/>
              </a:xfrm>
            </p:grpSpPr>
            <p:sp>
              <p:nvSpPr>
                <p:cNvPr id="3699" name="Google Shape;3699;p3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3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1" name="Google Shape;3701;p36"/>
              <p:cNvGrpSpPr/>
              <p:nvPr/>
            </p:nvGrpSpPr>
            <p:grpSpPr>
              <a:xfrm>
                <a:off x="5327354" y="3476615"/>
                <a:ext cx="49864" cy="42723"/>
                <a:chOff x="5327354" y="3476615"/>
                <a:chExt cx="49864" cy="42723"/>
              </a:xfrm>
            </p:grpSpPr>
            <p:sp>
              <p:nvSpPr>
                <p:cNvPr id="3702" name="Google Shape;3702;p3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3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4" name="Google Shape;3704;p3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3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6" name="Google Shape;3706;p36"/>
              <p:cNvGrpSpPr/>
              <p:nvPr/>
            </p:nvGrpSpPr>
            <p:grpSpPr>
              <a:xfrm>
                <a:off x="5341723" y="3775957"/>
                <a:ext cx="31405" cy="26898"/>
                <a:chOff x="5341723" y="3775957"/>
                <a:chExt cx="31405" cy="26898"/>
              </a:xfrm>
            </p:grpSpPr>
            <p:sp>
              <p:nvSpPr>
                <p:cNvPr id="3707" name="Google Shape;3707;p3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3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9" name="Google Shape;3709;p36"/>
              <p:cNvGrpSpPr/>
              <p:nvPr/>
            </p:nvGrpSpPr>
            <p:grpSpPr>
              <a:xfrm>
                <a:off x="5439053" y="3699274"/>
                <a:ext cx="31405" cy="26898"/>
                <a:chOff x="5439053" y="3699274"/>
                <a:chExt cx="31405" cy="26898"/>
              </a:xfrm>
            </p:grpSpPr>
            <p:sp>
              <p:nvSpPr>
                <p:cNvPr id="3710" name="Google Shape;3710;p3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3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2" name="Google Shape;3712;p36"/>
              <p:cNvGrpSpPr/>
              <p:nvPr/>
            </p:nvGrpSpPr>
            <p:grpSpPr>
              <a:xfrm>
                <a:off x="5412414" y="3622307"/>
                <a:ext cx="31499" cy="26993"/>
                <a:chOff x="5412414" y="3622307"/>
                <a:chExt cx="31499" cy="26993"/>
              </a:xfrm>
            </p:grpSpPr>
            <p:sp>
              <p:nvSpPr>
                <p:cNvPr id="3713" name="Google Shape;3713;p3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3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5" name="Google Shape;3715;p36"/>
              <p:cNvGrpSpPr/>
              <p:nvPr/>
            </p:nvGrpSpPr>
            <p:grpSpPr>
              <a:xfrm>
                <a:off x="5476254" y="3473949"/>
                <a:ext cx="26835" cy="26930"/>
                <a:chOff x="5476254" y="3473949"/>
                <a:chExt cx="26835" cy="26930"/>
              </a:xfrm>
            </p:grpSpPr>
            <p:sp>
              <p:nvSpPr>
                <p:cNvPr id="3716" name="Google Shape;3716;p3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3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8" name="Google Shape;3718;p36"/>
              <p:cNvGrpSpPr/>
              <p:nvPr/>
            </p:nvGrpSpPr>
            <p:grpSpPr>
              <a:xfrm>
                <a:off x="5564547" y="3481594"/>
                <a:ext cx="31397" cy="26898"/>
                <a:chOff x="5564547" y="3481594"/>
                <a:chExt cx="31397" cy="26898"/>
              </a:xfrm>
            </p:grpSpPr>
            <p:sp>
              <p:nvSpPr>
                <p:cNvPr id="3719" name="Google Shape;3719;p3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3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1" name="Google Shape;3721;p36"/>
              <p:cNvGrpSpPr/>
              <p:nvPr/>
            </p:nvGrpSpPr>
            <p:grpSpPr>
              <a:xfrm>
                <a:off x="5534101" y="3470174"/>
                <a:ext cx="31397" cy="26906"/>
                <a:chOff x="5534101" y="3470174"/>
                <a:chExt cx="31397" cy="26906"/>
              </a:xfrm>
            </p:grpSpPr>
            <p:sp>
              <p:nvSpPr>
                <p:cNvPr id="3722" name="Google Shape;3722;p3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3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4" name="Google Shape;3724;p36"/>
              <p:cNvGrpSpPr/>
              <p:nvPr/>
            </p:nvGrpSpPr>
            <p:grpSpPr>
              <a:xfrm>
                <a:off x="5610879" y="3314486"/>
                <a:ext cx="31499" cy="26938"/>
                <a:chOff x="5610879" y="3314486"/>
                <a:chExt cx="31499" cy="26938"/>
              </a:xfrm>
            </p:grpSpPr>
            <p:sp>
              <p:nvSpPr>
                <p:cNvPr id="3725" name="Google Shape;3725;p3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3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7" name="Google Shape;3727;p36"/>
              <p:cNvGrpSpPr/>
              <p:nvPr/>
            </p:nvGrpSpPr>
            <p:grpSpPr>
              <a:xfrm>
                <a:off x="4834525" y="3501382"/>
                <a:ext cx="31499" cy="26898"/>
                <a:chOff x="4834525" y="3501382"/>
                <a:chExt cx="31499" cy="26898"/>
              </a:xfrm>
            </p:grpSpPr>
            <p:sp>
              <p:nvSpPr>
                <p:cNvPr id="3728" name="Google Shape;3728;p3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3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0" name="Google Shape;3730;p36"/>
              <p:cNvGrpSpPr/>
              <p:nvPr/>
            </p:nvGrpSpPr>
            <p:grpSpPr>
              <a:xfrm>
                <a:off x="4898460" y="3580158"/>
                <a:ext cx="31405" cy="26898"/>
                <a:chOff x="4898460" y="3580158"/>
                <a:chExt cx="31405" cy="26898"/>
              </a:xfrm>
            </p:grpSpPr>
            <p:sp>
              <p:nvSpPr>
                <p:cNvPr id="3731" name="Google Shape;3731;p3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3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3" name="Google Shape;3733;p36"/>
              <p:cNvGrpSpPr/>
              <p:nvPr/>
            </p:nvGrpSpPr>
            <p:grpSpPr>
              <a:xfrm>
                <a:off x="4882667" y="3608032"/>
                <a:ext cx="31499" cy="27001"/>
                <a:chOff x="4882667" y="3608032"/>
                <a:chExt cx="31499" cy="27001"/>
              </a:xfrm>
            </p:grpSpPr>
            <p:sp>
              <p:nvSpPr>
                <p:cNvPr id="3734" name="Google Shape;3734;p3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3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6" name="Google Shape;3736;p36"/>
              <p:cNvGrpSpPr/>
              <p:nvPr/>
            </p:nvGrpSpPr>
            <p:grpSpPr>
              <a:xfrm>
                <a:off x="4843373" y="3631407"/>
                <a:ext cx="16273" cy="16186"/>
                <a:chOff x="4843373" y="3631407"/>
                <a:chExt cx="16273" cy="16186"/>
              </a:xfrm>
            </p:grpSpPr>
            <p:sp>
              <p:nvSpPr>
                <p:cNvPr id="3737" name="Google Shape;3737;p3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3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9" name="Google Shape;3739;p36"/>
              <p:cNvGrpSpPr/>
              <p:nvPr/>
            </p:nvGrpSpPr>
            <p:grpSpPr>
              <a:xfrm>
                <a:off x="4727773" y="3591578"/>
                <a:ext cx="31499" cy="26898"/>
                <a:chOff x="4727773" y="3591578"/>
                <a:chExt cx="31499" cy="26898"/>
              </a:xfrm>
            </p:grpSpPr>
            <p:sp>
              <p:nvSpPr>
                <p:cNvPr id="3740" name="Google Shape;3740;p3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3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42" name="Google Shape;3742;p3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3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44" name="Google Shape;3744;p36"/>
              <p:cNvGrpSpPr/>
              <p:nvPr/>
            </p:nvGrpSpPr>
            <p:grpSpPr>
              <a:xfrm>
                <a:off x="4609421" y="3577398"/>
                <a:ext cx="31499" cy="27001"/>
                <a:chOff x="4609421" y="3577398"/>
                <a:chExt cx="31499" cy="27001"/>
              </a:xfrm>
            </p:grpSpPr>
            <p:sp>
              <p:nvSpPr>
                <p:cNvPr id="3745" name="Google Shape;3745;p3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3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7" name="Google Shape;3747;p36"/>
              <p:cNvGrpSpPr/>
              <p:nvPr/>
            </p:nvGrpSpPr>
            <p:grpSpPr>
              <a:xfrm>
                <a:off x="4649289" y="3577398"/>
                <a:ext cx="31499" cy="27001"/>
                <a:chOff x="4649289" y="3577398"/>
                <a:chExt cx="31499" cy="27001"/>
              </a:xfrm>
            </p:grpSpPr>
            <p:sp>
              <p:nvSpPr>
                <p:cNvPr id="3748" name="Google Shape;3748;p3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3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0" name="Google Shape;3750;p36"/>
              <p:cNvGrpSpPr/>
              <p:nvPr/>
            </p:nvGrpSpPr>
            <p:grpSpPr>
              <a:xfrm>
                <a:off x="4605614" y="3639523"/>
                <a:ext cx="31499" cy="26906"/>
                <a:chOff x="4605614" y="3639523"/>
                <a:chExt cx="31499" cy="26906"/>
              </a:xfrm>
            </p:grpSpPr>
            <p:sp>
              <p:nvSpPr>
                <p:cNvPr id="3751" name="Google Shape;3751;p3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3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3" name="Google Shape;3753;p36"/>
              <p:cNvGrpSpPr/>
              <p:nvPr/>
            </p:nvGrpSpPr>
            <p:grpSpPr>
              <a:xfrm>
                <a:off x="4785149" y="3618846"/>
                <a:ext cx="26930" cy="26843"/>
                <a:chOff x="4785149" y="3618846"/>
                <a:chExt cx="26930" cy="26843"/>
              </a:xfrm>
            </p:grpSpPr>
            <p:sp>
              <p:nvSpPr>
                <p:cNvPr id="3754" name="Google Shape;3754;p3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3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6" name="Google Shape;3756;p36"/>
              <p:cNvGrpSpPr/>
              <p:nvPr/>
            </p:nvGrpSpPr>
            <p:grpSpPr>
              <a:xfrm>
                <a:off x="4810167" y="3601567"/>
                <a:ext cx="31405" cy="26898"/>
                <a:chOff x="4810167" y="3601567"/>
                <a:chExt cx="31405" cy="26898"/>
              </a:xfrm>
            </p:grpSpPr>
            <p:sp>
              <p:nvSpPr>
                <p:cNvPr id="3757" name="Google Shape;3757;p3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3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9" name="Google Shape;3759;p36"/>
              <p:cNvGrpSpPr/>
              <p:nvPr/>
            </p:nvGrpSpPr>
            <p:grpSpPr>
              <a:xfrm>
                <a:off x="4831002" y="3373230"/>
                <a:ext cx="31405" cy="26898"/>
                <a:chOff x="4831002" y="3373230"/>
                <a:chExt cx="31405" cy="26898"/>
              </a:xfrm>
            </p:grpSpPr>
            <p:sp>
              <p:nvSpPr>
                <p:cNvPr id="3760" name="Google Shape;3760;p3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3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2" name="Google Shape;3762;p36"/>
              <p:cNvGrpSpPr/>
              <p:nvPr/>
            </p:nvGrpSpPr>
            <p:grpSpPr>
              <a:xfrm>
                <a:off x="4719311" y="3355054"/>
                <a:ext cx="31499" cy="27001"/>
                <a:chOff x="4719311" y="3355054"/>
                <a:chExt cx="31499" cy="27001"/>
              </a:xfrm>
            </p:grpSpPr>
            <p:sp>
              <p:nvSpPr>
                <p:cNvPr id="3763" name="Google Shape;3763;p3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3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5" name="Google Shape;3765;p36"/>
              <p:cNvGrpSpPr/>
              <p:nvPr/>
            </p:nvGrpSpPr>
            <p:grpSpPr>
              <a:xfrm>
                <a:off x="4798755" y="3450260"/>
                <a:ext cx="26930" cy="26930"/>
                <a:chOff x="4798755" y="3450260"/>
                <a:chExt cx="26930" cy="26930"/>
              </a:xfrm>
            </p:grpSpPr>
            <p:sp>
              <p:nvSpPr>
                <p:cNvPr id="3766" name="Google Shape;3766;p3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3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8" name="Google Shape;3768;p36"/>
              <p:cNvGrpSpPr/>
              <p:nvPr/>
            </p:nvGrpSpPr>
            <p:grpSpPr>
              <a:xfrm>
                <a:off x="4645576" y="3467555"/>
                <a:ext cx="31405" cy="26953"/>
                <a:chOff x="4645576" y="3467555"/>
                <a:chExt cx="31405" cy="26953"/>
              </a:xfrm>
            </p:grpSpPr>
            <p:sp>
              <p:nvSpPr>
                <p:cNvPr id="3769" name="Google Shape;3769;p3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3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1" name="Google Shape;3771;p36"/>
              <p:cNvGrpSpPr/>
              <p:nvPr/>
            </p:nvGrpSpPr>
            <p:grpSpPr>
              <a:xfrm>
                <a:off x="4687631" y="3583965"/>
                <a:ext cx="31499" cy="26898"/>
                <a:chOff x="4687631" y="3583965"/>
                <a:chExt cx="31499" cy="26898"/>
              </a:xfrm>
            </p:grpSpPr>
            <p:sp>
              <p:nvSpPr>
                <p:cNvPr id="3772" name="Google Shape;3772;p3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3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4" name="Google Shape;3774;p36"/>
              <p:cNvGrpSpPr/>
              <p:nvPr/>
            </p:nvGrpSpPr>
            <p:grpSpPr>
              <a:xfrm>
                <a:off x="4719311" y="3471314"/>
                <a:ext cx="31499" cy="27001"/>
                <a:chOff x="4719311" y="3471314"/>
                <a:chExt cx="31499" cy="27001"/>
              </a:xfrm>
            </p:grpSpPr>
            <p:sp>
              <p:nvSpPr>
                <p:cNvPr id="3775" name="Google Shape;3775;p3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3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7" name="Google Shape;3777;p36"/>
              <p:cNvGrpSpPr/>
              <p:nvPr/>
            </p:nvGrpSpPr>
            <p:grpSpPr>
              <a:xfrm>
                <a:off x="4719311" y="3434404"/>
                <a:ext cx="31499" cy="26898"/>
                <a:chOff x="4719311" y="3434404"/>
                <a:chExt cx="31499" cy="26898"/>
              </a:xfrm>
            </p:grpSpPr>
            <p:sp>
              <p:nvSpPr>
                <p:cNvPr id="3778" name="Google Shape;3778;p3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3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0" name="Google Shape;3780;p36"/>
              <p:cNvGrpSpPr/>
              <p:nvPr/>
            </p:nvGrpSpPr>
            <p:grpSpPr>
              <a:xfrm>
                <a:off x="4768876" y="3401772"/>
                <a:ext cx="31499" cy="26898"/>
                <a:chOff x="4768876" y="3401772"/>
                <a:chExt cx="31499" cy="26898"/>
              </a:xfrm>
            </p:grpSpPr>
            <p:sp>
              <p:nvSpPr>
                <p:cNvPr id="3781" name="Google Shape;3781;p3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3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3" name="Google Shape;3783;p36"/>
              <p:cNvGrpSpPr/>
              <p:nvPr/>
            </p:nvGrpSpPr>
            <p:grpSpPr>
              <a:xfrm>
                <a:off x="4762214" y="3471377"/>
                <a:ext cx="26938" cy="26938"/>
                <a:chOff x="4762214" y="3471377"/>
                <a:chExt cx="26938" cy="26938"/>
              </a:xfrm>
            </p:grpSpPr>
            <p:sp>
              <p:nvSpPr>
                <p:cNvPr id="3784" name="Google Shape;3784;p3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3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6" name="Google Shape;3786;p36"/>
              <p:cNvGrpSpPr/>
              <p:nvPr/>
            </p:nvGrpSpPr>
            <p:grpSpPr>
              <a:xfrm>
                <a:off x="4790473" y="3344782"/>
                <a:ext cx="31405" cy="26898"/>
                <a:chOff x="4790473" y="3344782"/>
                <a:chExt cx="31405" cy="26898"/>
              </a:xfrm>
            </p:grpSpPr>
            <p:sp>
              <p:nvSpPr>
                <p:cNvPr id="3787" name="Google Shape;3787;p3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3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9" name="Google Shape;3789;p36"/>
              <p:cNvGrpSpPr/>
              <p:nvPr/>
            </p:nvGrpSpPr>
            <p:grpSpPr>
              <a:xfrm>
                <a:off x="4823774" y="3950733"/>
                <a:ext cx="37398" cy="32034"/>
                <a:chOff x="4823774" y="3950733"/>
                <a:chExt cx="37398" cy="32034"/>
              </a:xfrm>
            </p:grpSpPr>
            <p:sp>
              <p:nvSpPr>
                <p:cNvPr id="3790" name="Google Shape;3790;p3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3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2" name="Google Shape;3792;p36"/>
              <p:cNvGrpSpPr/>
              <p:nvPr/>
            </p:nvGrpSpPr>
            <p:grpSpPr>
              <a:xfrm>
                <a:off x="4823396" y="4110566"/>
                <a:ext cx="31405" cy="26906"/>
                <a:chOff x="4823396" y="4110566"/>
                <a:chExt cx="31405" cy="26906"/>
              </a:xfrm>
            </p:grpSpPr>
            <p:sp>
              <p:nvSpPr>
                <p:cNvPr id="3793" name="Google Shape;3793;p3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3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5" name="Google Shape;3795;p36"/>
              <p:cNvGrpSpPr/>
              <p:nvPr/>
            </p:nvGrpSpPr>
            <p:grpSpPr>
              <a:xfrm>
                <a:off x="4838332" y="3821150"/>
                <a:ext cx="31499" cy="26898"/>
                <a:chOff x="4838332" y="3821150"/>
                <a:chExt cx="31499" cy="26898"/>
              </a:xfrm>
            </p:grpSpPr>
            <p:sp>
              <p:nvSpPr>
                <p:cNvPr id="3796" name="Google Shape;3796;p3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3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8" name="Google Shape;3798;p36"/>
              <p:cNvGrpSpPr/>
              <p:nvPr/>
            </p:nvGrpSpPr>
            <p:grpSpPr>
              <a:xfrm>
                <a:off x="4661275" y="3815007"/>
                <a:ext cx="36824" cy="31523"/>
                <a:chOff x="4661275" y="3815007"/>
                <a:chExt cx="36824" cy="31523"/>
              </a:xfrm>
            </p:grpSpPr>
            <p:sp>
              <p:nvSpPr>
                <p:cNvPr id="3799" name="Google Shape;3799;p3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3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1" name="Google Shape;3801;p36"/>
              <p:cNvGrpSpPr/>
              <p:nvPr/>
            </p:nvGrpSpPr>
            <p:grpSpPr>
              <a:xfrm>
                <a:off x="4558998" y="3851037"/>
                <a:ext cx="33591" cy="28699"/>
                <a:chOff x="4558998" y="3851037"/>
                <a:chExt cx="33591" cy="28699"/>
              </a:xfrm>
            </p:grpSpPr>
            <p:sp>
              <p:nvSpPr>
                <p:cNvPr id="3802" name="Google Shape;3802;p3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3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4" name="Google Shape;3804;p36"/>
              <p:cNvGrpSpPr/>
              <p:nvPr/>
            </p:nvGrpSpPr>
            <p:grpSpPr>
              <a:xfrm>
                <a:off x="4696762" y="3638587"/>
                <a:ext cx="33591" cy="28794"/>
                <a:chOff x="4696762" y="3638587"/>
                <a:chExt cx="33591" cy="28794"/>
              </a:xfrm>
            </p:grpSpPr>
            <p:sp>
              <p:nvSpPr>
                <p:cNvPr id="3805" name="Google Shape;3805;p3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3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7" name="Google Shape;3807;p36"/>
              <p:cNvGrpSpPr/>
              <p:nvPr/>
            </p:nvGrpSpPr>
            <p:grpSpPr>
              <a:xfrm>
                <a:off x="4929479" y="3939140"/>
                <a:ext cx="33497" cy="28692"/>
                <a:chOff x="4929479" y="3939140"/>
                <a:chExt cx="33497" cy="28692"/>
              </a:xfrm>
            </p:grpSpPr>
            <p:sp>
              <p:nvSpPr>
                <p:cNvPr id="3808" name="Google Shape;3808;p3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3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0" name="Google Shape;3810;p36"/>
              <p:cNvGrpSpPr/>
              <p:nvPr/>
            </p:nvGrpSpPr>
            <p:grpSpPr>
              <a:xfrm>
                <a:off x="4907119" y="3986039"/>
                <a:ext cx="33497" cy="28699"/>
                <a:chOff x="4907119" y="3986039"/>
                <a:chExt cx="33497" cy="28699"/>
              </a:xfrm>
            </p:grpSpPr>
            <p:sp>
              <p:nvSpPr>
                <p:cNvPr id="3811" name="Google Shape;3811;p3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3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3" name="Google Shape;3813;p36"/>
              <p:cNvGrpSpPr/>
              <p:nvPr/>
            </p:nvGrpSpPr>
            <p:grpSpPr>
              <a:xfrm>
                <a:off x="4911783" y="4048102"/>
                <a:ext cx="33591" cy="28762"/>
                <a:chOff x="4911783" y="4048102"/>
                <a:chExt cx="33591" cy="28762"/>
              </a:xfrm>
            </p:grpSpPr>
            <p:sp>
              <p:nvSpPr>
                <p:cNvPr id="3814" name="Google Shape;3814;p3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3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6" name="Google Shape;3816;p3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3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18" name="Google Shape;3818;p36"/>
              <p:cNvGrpSpPr/>
              <p:nvPr/>
            </p:nvGrpSpPr>
            <p:grpSpPr>
              <a:xfrm>
                <a:off x="4762623" y="3837847"/>
                <a:ext cx="42416" cy="36273"/>
                <a:chOff x="4762623" y="3837847"/>
                <a:chExt cx="42416" cy="36273"/>
              </a:xfrm>
            </p:grpSpPr>
            <p:sp>
              <p:nvSpPr>
                <p:cNvPr id="3819" name="Google Shape;3819;p3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3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1" name="Google Shape;3821;p36"/>
              <p:cNvGrpSpPr/>
              <p:nvPr/>
            </p:nvGrpSpPr>
            <p:grpSpPr>
              <a:xfrm>
                <a:off x="4746044" y="4104966"/>
                <a:ext cx="33497" cy="28699"/>
                <a:chOff x="4746044" y="4104966"/>
                <a:chExt cx="33497" cy="28699"/>
              </a:xfrm>
            </p:grpSpPr>
            <p:sp>
              <p:nvSpPr>
                <p:cNvPr id="3822" name="Google Shape;3822;p3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3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4" name="Google Shape;3824;p36"/>
              <p:cNvGrpSpPr/>
              <p:nvPr/>
            </p:nvGrpSpPr>
            <p:grpSpPr>
              <a:xfrm>
                <a:off x="4859646" y="4162554"/>
                <a:ext cx="33591" cy="28762"/>
                <a:chOff x="4859646" y="4162554"/>
                <a:chExt cx="33591" cy="28762"/>
              </a:xfrm>
            </p:grpSpPr>
            <p:sp>
              <p:nvSpPr>
                <p:cNvPr id="3825" name="Google Shape;3825;p3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3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27" name="Google Shape;3827;p36"/>
            <p:cNvGrpSpPr/>
            <p:nvPr/>
          </p:nvGrpSpPr>
          <p:grpSpPr>
            <a:xfrm>
              <a:off x="3597785" y="3274438"/>
              <a:ext cx="855610" cy="1122099"/>
              <a:chOff x="3597785" y="3274438"/>
              <a:chExt cx="855610" cy="1122099"/>
            </a:xfrm>
          </p:grpSpPr>
          <p:grpSp>
            <p:nvGrpSpPr>
              <p:cNvPr id="3828" name="Google Shape;3828;p36"/>
              <p:cNvGrpSpPr/>
              <p:nvPr/>
            </p:nvGrpSpPr>
            <p:grpSpPr>
              <a:xfrm>
                <a:off x="3617857" y="3284717"/>
                <a:ext cx="826784" cy="1099165"/>
                <a:chOff x="3617857" y="3284717"/>
                <a:chExt cx="826784" cy="1099165"/>
              </a:xfrm>
            </p:grpSpPr>
            <p:sp>
              <p:nvSpPr>
                <p:cNvPr id="3829" name="Google Shape;3829;p3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3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3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3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3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3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3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3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3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3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3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3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3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3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3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3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3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3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36"/>
                <p:cNvSpPr/>
                <p:nvPr/>
              </p:nvSpPr>
              <p:spPr>
                <a:xfrm>
                  <a:off x="4248071" y="4019772"/>
                  <a:ext cx="76597" cy="8"/>
                </a:xfrm>
                <a:custGeom>
                  <a:avLst/>
                  <a:gdLst/>
                  <a:ahLst/>
                  <a:cxnLst/>
                  <a:rect l="l" t="t" r="r" b="b"/>
                  <a:pathLst>
                    <a:path w="9739" h="1" fill="none" extrusionOk="0">
                      <a:moveTo>
                        <a:pt x="1" y="1"/>
                      </a:moveTo>
                      <a:lnTo>
                        <a:pt x="973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3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3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3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3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3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3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3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3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3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3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3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3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3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3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3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3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3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3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3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3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3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3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3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3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3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3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3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3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3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3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3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3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3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p3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p3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3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3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5" name="Google Shape;3885;p36"/>
              <p:cNvGrpSpPr/>
              <p:nvPr/>
            </p:nvGrpSpPr>
            <p:grpSpPr>
              <a:xfrm>
                <a:off x="4180904" y="4251758"/>
                <a:ext cx="37783" cy="32420"/>
                <a:chOff x="4180904" y="4251758"/>
                <a:chExt cx="37783" cy="32420"/>
              </a:xfrm>
            </p:grpSpPr>
            <p:sp>
              <p:nvSpPr>
                <p:cNvPr id="3886" name="Google Shape;3886;p3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3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8" name="Google Shape;3888;p36"/>
              <p:cNvGrpSpPr/>
              <p:nvPr/>
            </p:nvGrpSpPr>
            <p:grpSpPr>
              <a:xfrm>
                <a:off x="4201644" y="4081324"/>
                <a:ext cx="37783" cy="32364"/>
                <a:chOff x="4201644" y="4081324"/>
                <a:chExt cx="37783" cy="32364"/>
              </a:xfrm>
            </p:grpSpPr>
            <p:sp>
              <p:nvSpPr>
                <p:cNvPr id="3889" name="Google Shape;3889;p3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3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1" name="Google Shape;3891;p36"/>
              <p:cNvGrpSpPr/>
              <p:nvPr/>
            </p:nvGrpSpPr>
            <p:grpSpPr>
              <a:xfrm>
                <a:off x="4284416" y="3887428"/>
                <a:ext cx="37783" cy="32451"/>
                <a:chOff x="4284416" y="3887428"/>
                <a:chExt cx="37783" cy="32451"/>
              </a:xfrm>
            </p:grpSpPr>
            <p:sp>
              <p:nvSpPr>
                <p:cNvPr id="3892" name="Google Shape;3892;p3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3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4" name="Google Shape;3894;p36"/>
              <p:cNvGrpSpPr/>
              <p:nvPr/>
            </p:nvGrpSpPr>
            <p:grpSpPr>
              <a:xfrm>
                <a:off x="4223721" y="3860404"/>
                <a:ext cx="37870" cy="32364"/>
                <a:chOff x="4223721" y="3860404"/>
                <a:chExt cx="37870" cy="32364"/>
              </a:xfrm>
            </p:grpSpPr>
            <p:sp>
              <p:nvSpPr>
                <p:cNvPr id="3895" name="Google Shape;3895;p3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3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7" name="Google Shape;3897;p36"/>
              <p:cNvGrpSpPr/>
              <p:nvPr/>
            </p:nvGrpSpPr>
            <p:grpSpPr>
              <a:xfrm>
                <a:off x="4104889" y="3699242"/>
                <a:ext cx="37776" cy="32357"/>
                <a:chOff x="4104889" y="3699242"/>
                <a:chExt cx="37776" cy="32357"/>
              </a:xfrm>
            </p:grpSpPr>
            <p:sp>
              <p:nvSpPr>
                <p:cNvPr id="3898" name="Google Shape;3898;p3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3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0" name="Google Shape;3900;p36"/>
              <p:cNvGrpSpPr/>
              <p:nvPr/>
            </p:nvGrpSpPr>
            <p:grpSpPr>
              <a:xfrm>
                <a:off x="4143608" y="3475121"/>
                <a:ext cx="37878" cy="32420"/>
                <a:chOff x="4143608" y="3475121"/>
                <a:chExt cx="37878" cy="32420"/>
              </a:xfrm>
            </p:grpSpPr>
            <p:sp>
              <p:nvSpPr>
                <p:cNvPr id="3901" name="Google Shape;3901;p3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3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3" name="Google Shape;3903;p36"/>
              <p:cNvGrpSpPr/>
              <p:nvPr/>
            </p:nvGrpSpPr>
            <p:grpSpPr>
              <a:xfrm>
                <a:off x="4217248" y="3570893"/>
                <a:ext cx="37776" cy="32364"/>
                <a:chOff x="4217248" y="3570893"/>
                <a:chExt cx="37776" cy="32364"/>
              </a:xfrm>
            </p:grpSpPr>
            <p:sp>
              <p:nvSpPr>
                <p:cNvPr id="3904" name="Google Shape;3904;p3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3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6" name="Google Shape;3906;p36"/>
              <p:cNvGrpSpPr/>
              <p:nvPr/>
            </p:nvGrpSpPr>
            <p:grpSpPr>
              <a:xfrm>
                <a:off x="4255307" y="3431612"/>
                <a:ext cx="37776" cy="32451"/>
                <a:chOff x="4255307" y="3431612"/>
                <a:chExt cx="37776" cy="32451"/>
              </a:xfrm>
            </p:grpSpPr>
            <p:sp>
              <p:nvSpPr>
                <p:cNvPr id="3907" name="Google Shape;3907;p3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3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9" name="Google Shape;3909;p36"/>
              <p:cNvGrpSpPr/>
              <p:nvPr/>
            </p:nvGrpSpPr>
            <p:grpSpPr>
              <a:xfrm>
                <a:off x="3853052" y="3577398"/>
                <a:ext cx="37776" cy="32420"/>
                <a:chOff x="3853052" y="3577398"/>
                <a:chExt cx="37776" cy="32420"/>
              </a:xfrm>
            </p:grpSpPr>
            <p:sp>
              <p:nvSpPr>
                <p:cNvPr id="3910" name="Google Shape;3910;p3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3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2" name="Google Shape;3912;p36"/>
              <p:cNvGrpSpPr/>
              <p:nvPr/>
            </p:nvGrpSpPr>
            <p:grpSpPr>
              <a:xfrm>
                <a:off x="4039908" y="3412107"/>
                <a:ext cx="37776" cy="32357"/>
                <a:chOff x="4039908" y="3412107"/>
                <a:chExt cx="37776" cy="32357"/>
              </a:xfrm>
            </p:grpSpPr>
            <p:sp>
              <p:nvSpPr>
                <p:cNvPr id="3913" name="Google Shape;3913;p3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3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5" name="Google Shape;3915;p36"/>
              <p:cNvGrpSpPr/>
              <p:nvPr/>
            </p:nvGrpSpPr>
            <p:grpSpPr>
              <a:xfrm>
                <a:off x="4017360" y="3342061"/>
                <a:ext cx="37870" cy="32380"/>
                <a:chOff x="4017360" y="3342061"/>
                <a:chExt cx="37870" cy="32380"/>
              </a:xfrm>
            </p:grpSpPr>
            <p:sp>
              <p:nvSpPr>
                <p:cNvPr id="3916" name="Google Shape;3916;p3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3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18" name="Google Shape;3918;p3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3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20" name="Google Shape;3920;p36"/>
              <p:cNvGrpSpPr/>
              <p:nvPr/>
            </p:nvGrpSpPr>
            <p:grpSpPr>
              <a:xfrm>
                <a:off x="3750870" y="3418650"/>
                <a:ext cx="37776" cy="32380"/>
                <a:chOff x="3750870" y="3418650"/>
                <a:chExt cx="37776" cy="32380"/>
              </a:xfrm>
            </p:grpSpPr>
            <p:sp>
              <p:nvSpPr>
                <p:cNvPr id="3921" name="Google Shape;3921;p3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3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3" name="Google Shape;3923;p36"/>
              <p:cNvGrpSpPr/>
              <p:nvPr/>
            </p:nvGrpSpPr>
            <p:grpSpPr>
              <a:xfrm>
                <a:off x="3632509" y="3274438"/>
                <a:ext cx="37783" cy="32357"/>
                <a:chOff x="3632509" y="3274438"/>
                <a:chExt cx="37783" cy="32357"/>
              </a:xfrm>
            </p:grpSpPr>
            <p:sp>
              <p:nvSpPr>
                <p:cNvPr id="3924" name="Google Shape;3924;p3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3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6" name="Google Shape;3926;p36"/>
              <p:cNvGrpSpPr/>
              <p:nvPr/>
            </p:nvGrpSpPr>
            <p:grpSpPr>
              <a:xfrm>
                <a:off x="3906424" y="3297561"/>
                <a:ext cx="37776" cy="32451"/>
                <a:chOff x="3906424" y="3297561"/>
                <a:chExt cx="37776" cy="32451"/>
              </a:xfrm>
            </p:grpSpPr>
            <p:sp>
              <p:nvSpPr>
                <p:cNvPr id="3927" name="Google Shape;3927;p3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3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9" name="Google Shape;3929;p36"/>
              <p:cNvGrpSpPr/>
              <p:nvPr/>
            </p:nvGrpSpPr>
            <p:grpSpPr>
              <a:xfrm>
                <a:off x="3866084" y="3412107"/>
                <a:ext cx="37776" cy="32357"/>
                <a:chOff x="3866084" y="3412107"/>
                <a:chExt cx="37776" cy="32357"/>
              </a:xfrm>
            </p:grpSpPr>
            <p:sp>
              <p:nvSpPr>
                <p:cNvPr id="3930" name="Google Shape;3930;p3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3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2" name="Google Shape;3932;p36"/>
              <p:cNvGrpSpPr/>
              <p:nvPr/>
            </p:nvGrpSpPr>
            <p:grpSpPr>
              <a:xfrm>
                <a:off x="4023919" y="3766409"/>
                <a:ext cx="37783" cy="32357"/>
                <a:chOff x="4023919" y="3766409"/>
                <a:chExt cx="37783" cy="32357"/>
              </a:xfrm>
            </p:grpSpPr>
            <p:sp>
              <p:nvSpPr>
                <p:cNvPr id="3933" name="Google Shape;3933;p3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3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5" name="Google Shape;3935;p36"/>
              <p:cNvGrpSpPr/>
              <p:nvPr/>
            </p:nvGrpSpPr>
            <p:grpSpPr>
              <a:xfrm>
                <a:off x="3973882" y="3779449"/>
                <a:ext cx="37776" cy="32357"/>
                <a:chOff x="3973882" y="3779449"/>
                <a:chExt cx="37776" cy="32357"/>
              </a:xfrm>
            </p:grpSpPr>
            <p:sp>
              <p:nvSpPr>
                <p:cNvPr id="3936" name="Google Shape;3936;p3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3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8" name="Google Shape;3938;p36"/>
              <p:cNvGrpSpPr/>
              <p:nvPr/>
            </p:nvGrpSpPr>
            <p:grpSpPr>
              <a:xfrm>
                <a:off x="4073398" y="3838028"/>
                <a:ext cx="37776" cy="32380"/>
                <a:chOff x="4073398" y="3838028"/>
                <a:chExt cx="37776" cy="32380"/>
              </a:xfrm>
            </p:grpSpPr>
            <p:sp>
              <p:nvSpPr>
                <p:cNvPr id="3939" name="Google Shape;3939;p3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3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1" name="Google Shape;3941;p36"/>
              <p:cNvGrpSpPr/>
              <p:nvPr/>
            </p:nvGrpSpPr>
            <p:grpSpPr>
              <a:xfrm>
                <a:off x="4342672" y="4144496"/>
                <a:ext cx="37752" cy="32364"/>
                <a:chOff x="4342672" y="4144496"/>
                <a:chExt cx="37752" cy="32364"/>
              </a:xfrm>
            </p:grpSpPr>
            <p:sp>
              <p:nvSpPr>
                <p:cNvPr id="3942" name="Google Shape;3942;p3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3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4" name="Google Shape;3944;p36"/>
              <p:cNvGrpSpPr/>
              <p:nvPr/>
            </p:nvGrpSpPr>
            <p:grpSpPr>
              <a:xfrm>
                <a:off x="4406386" y="4056872"/>
                <a:ext cx="37783" cy="32364"/>
                <a:chOff x="4406386" y="4056872"/>
                <a:chExt cx="37783" cy="32364"/>
              </a:xfrm>
            </p:grpSpPr>
            <p:sp>
              <p:nvSpPr>
                <p:cNvPr id="3945" name="Google Shape;3945;p3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3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7" name="Google Shape;3947;p36"/>
              <p:cNvGrpSpPr/>
              <p:nvPr/>
            </p:nvGrpSpPr>
            <p:grpSpPr>
              <a:xfrm>
                <a:off x="4284416" y="4245254"/>
                <a:ext cx="37783" cy="32357"/>
                <a:chOff x="4284416" y="4245254"/>
                <a:chExt cx="37783" cy="32357"/>
              </a:xfrm>
            </p:grpSpPr>
            <p:sp>
              <p:nvSpPr>
                <p:cNvPr id="3948" name="Google Shape;3948;p3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3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0" name="Google Shape;3950;p36"/>
              <p:cNvGrpSpPr/>
              <p:nvPr/>
            </p:nvGrpSpPr>
            <p:grpSpPr>
              <a:xfrm>
                <a:off x="4219057" y="4331258"/>
                <a:ext cx="37776" cy="32364"/>
                <a:chOff x="4219057" y="4331258"/>
                <a:chExt cx="37776" cy="32364"/>
              </a:xfrm>
            </p:grpSpPr>
            <p:sp>
              <p:nvSpPr>
                <p:cNvPr id="3951" name="Google Shape;3951;p3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3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3" name="Google Shape;3953;p36"/>
              <p:cNvGrpSpPr/>
              <p:nvPr/>
            </p:nvGrpSpPr>
            <p:grpSpPr>
              <a:xfrm>
                <a:off x="4204122" y="4141688"/>
                <a:ext cx="33497" cy="28699"/>
                <a:chOff x="4204122" y="4141688"/>
                <a:chExt cx="33497" cy="28699"/>
              </a:xfrm>
            </p:grpSpPr>
            <p:sp>
              <p:nvSpPr>
                <p:cNvPr id="3954" name="Google Shape;3954;p3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3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6" name="Google Shape;3956;p36"/>
              <p:cNvGrpSpPr/>
              <p:nvPr/>
            </p:nvGrpSpPr>
            <p:grpSpPr>
              <a:xfrm>
                <a:off x="4301546" y="4003869"/>
                <a:ext cx="38916" cy="33324"/>
                <a:chOff x="4301546" y="4003869"/>
                <a:chExt cx="38916" cy="33324"/>
              </a:xfrm>
            </p:grpSpPr>
            <p:sp>
              <p:nvSpPr>
                <p:cNvPr id="3957" name="Google Shape;3957;p3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3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9" name="Google Shape;3959;p36"/>
              <p:cNvGrpSpPr/>
              <p:nvPr/>
            </p:nvGrpSpPr>
            <p:grpSpPr>
              <a:xfrm>
                <a:off x="4210681" y="3924669"/>
                <a:ext cx="36549" cy="31366"/>
                <a:chOff x="4210681" y="3924669"/>
                <a:chExt cx="36549" cy="31366"/>
              </a:xfrm>
            </p:grpSpPr>
            <p:sp>
              <p:nvSpPr>
                <p:cNvPr id="3960" name="Google Shape;3960;p3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3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2" name="Google Shape;3962;p36"/>
              <p:cNvGrpSpPr/>
              <p:nvPr/>
            </p:nvGrpSpPr>
            <p:grpSpPr>
              <a:xfrm>
                <a:off x="3987771" y="3628874"/>
                <a:ext cx="31499" cy="26993"/>
                <a:chOff x="3987771" y="3628874"/>
                <a:chExt cx="31499" cy="26993"/>
              </a:xfrm>
            </p:grpSpPr>
            <p:sp>
              <p:nvSpPr>
                <p:cNvPr id="3963" name="Google Shape;3963;p3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3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5" name="Google Shape;3965;p36"/>
              <p:cNvGrpSpPr/>
              <p:nvPr/>
            </p:nvGrpSpPr>
            <p:grpSpPr>
              <a:xfrm>
                <a:off x="4087382" y="3775674"/>
                <a:ext cx="31405" cy="26898"/>
                <a:chOff x="4087382" y="3775674"/>
                <a:chExt cx="31405" cy="26898"/>
              </a:xfrm>
            </p:grpSpPr>
            <p:sp>
              <p:nvSpPr>
                <p:cNvPr id="3966" name="Google Shape;3966;p3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3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68" name="Google Shape;3968;p36"/>
              <p:cNvGrpSpPr/>
              <p:nvPr/>
            </p:nvGrpSpPr>
            <p:grpSpPr>
              <a:xfrm>
                <a:off x="4118873" y="3856637"/>
                <a:ext cx="31405" cy="26906"/>
                <a:chOff x="4118873" y="3856637"/>
                <a:chExt cx="31405" cy="26906"/>
              </a:xfrm>
            </p:grpSpPr>
            <p:sp>
              <p:nvSpPr>
                <p:cNvPr id="3969" name="Google Shape;3969;p3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3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1" name="Google Shape;3971;p36"/>
              <p:cNvGrpSpPr/>
              <p:nvPr/>
            </p:nvGrpSpPr>
            <p:grpSpPr>
              <a:xfrm>
                <a:off x="4168541" y="3639523"/>
                <a:ext cx="31499" cy="26906"/>
                <a:chOff x="4168541" y="3639523"/>
                <a:chExt cx="31499" cy="26906"/>
              </a:xfrm>
            </p:grpSpPr>
            <p:sp>
              <p:nvSpPr>
                <p:cNvPr id="3972" name="Google Shape;3972;p3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3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4" name="Google Shape;3974;p36"/>
              <p:cNvGrpSpPr/>
              <p:nvPr/>
            </p:nvGrpSpPr>
            <p:grpSpPr>
              <a:xfrm>
                <a:off x="3965789" y="3393545"/>
                <a:ext cx="31405" cy="26945"/>
                <a:chOff x="3965789" y="3393545"/>
                <a:chExt cx="31405" cy="26945"/>
              </a:xfrm>
            </p:grpSpPr>
            <p:sp>
              <p:nvSpPr>
                <p:cNvPr id="3975" name="Google Shape;3975;p3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3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7" name="Google Shape;3977;p36"/>
              <p:cNvGrpSpPr/>
              <p:nvPr/>
            </p:nvGrpSpPr>
            <p:grpSpPr>
              <a:xfrm>
                <a:off x="3925166" y="3491008"/>
                <a:ext cx="31405" cy="27001"/>
                <a:chOff x="3925166" y="3491008"/>
                <a:chExt cx="31405" cy="27001"/>
              </a:xfrm>
            </p:grpSpPr>
            <p:sp>
              <p:nvSpPr>
                <p:cNvPr id="3978" name="Google Shape;3978;p3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3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0" name="Google Shape;3980;p36"/>
              <p:cNvGrpSpPr/>
              <p:nvPr/>
            </p:nvGrpSpPr>
            <p:grpSpPr>
              <a:xfrm>
                <a:off x="3682845" y="3340976"/>
                <a:ext cx="31397" cy="26898"/>
                <a:chOff x="3682845" y="3340976"/>
                <a:chExt cx="31397" cy="26898"/>
              </a:xfrm>
            </p:grpSpPr>
            <p:sp>
              <p:nvSpPr>
                <p:cNvPr id="3981" name="Google Shape;3981;p3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3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3" name="Google Shape;3983;p36"/>
              <p:cNvGrpSpPr/>
              <p:nvPr/>
            </p:nvGrpSpPr>
            <p:grpSpPr>
              <a:xfrm>
                <a:off x="3795393" y="3353725"/>
                <a:ext cx="31499" cy="26993"/>
                <a:chOff x="3795393" y="3353725"/>
                <a:chExt cx="31499" cy="26993"/>
              </a:xfrm>
            </p:grpSpPr>
            <p:sp>
              <p:nvSpPr>
                <p:cNvPr id="3984" name="Google Shape;3984;p3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3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6" name="Google Shape;3986;p36"/>
              <p:cNvGrpSpPr/>
              <p:nvPr/>
            </p:nvGrpSpPr>
            <p:grpSpPr>
              <a:xfrm>
                <a:off x="4176909" y="4363221"/>
                <a:ext cx="38924" cy="33316"/>
                <a:chOff x="4176909" y="4363221"/>
                <a:chExt cx="38924" cy="33316"/>
              </a:xfrm>
            </p:grpSpPr>
            <p:sp>
              <p:nvSpPr>
                <p:cNvPr id="3987" name="Google Shape;3987;p3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3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9" name="Google Shape;3989;p36"/>
              <p:cNvGrpSpPr/>
              <p:nvPr/>
            </p:nvGrpSpPr>
            <p:grpSpPr>
              <a:xfrm>
                <a:off x="4226191" y="4007660"/>
                <a:ext cx="33560" cy="28770"/>
                <a:chOff x="4226191" y="4007660"/>
                <a:chExt cx="33560" cy="28770"/>
              </a:xfrm>
            </p:grpSpPr>
            <p:sp>
              <p:nvSpPr>
                <p:cNvPr id="3990" name="Google Shape;3990;p3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3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92" name="Google Shape;3992;p36"/>
              <p:cNvGrpSpPr/>
              <p:nvPr/>
            </p:nvGrpSpPr>
            <p:grpSpPr>
              <a:xfrm>
                <a:off x="3597785" y="3377045"/>
                <a:ext cx="33591" cy="28699"/>
                <a:chOff x="3597785" y="3377045"/>
                <a:chExt cx="33591" cy="28699"/>
              </a:xfrm>
            </p:grpSpPr>
            <p:sp>
              <p:nvSpPr>
                <p:cNvPr id="3993" name="Google Shape;3993;p3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3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95" name="Google Shape;3995;p36"/>
              <p:cNvGrpSpPr/>
              <p:nvPr/>
            </p:nvGrpSpPr>
            <p:grpSpPr>
              <a:xfrm>
                <a:off x="3887870" y="3669796"/>
                <a:ext cx="33591" cy="28692"/>
                <a:chOff x="3887870" y="3669796"/>
                <a:chExt cx="33591" cy="28692"/>
              </a:xfrm>
            </p:grpSpPr>
            <p:sp>
              <p:nvSpPr>
                <p:cNvPr id="3996" name="Google Shape;3996;p3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3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98" name="Google Shape;3998;p36"/>
              <p:cNvGrpSpPr/>
              <p:nvPr/>
            </p:nvGrpSpPr>
            <p:grpSpPr>
              <a:xfrm>
                <a:off x="3818320" y="3481625"/>
                <a:ext cx="33497" cy="28770"/>
                <a:chOff x="3818320" y="3481625"/>
                <a:chExt cx="33497" cy="28770"/>
              </a:xfrm>
            </p:grpSpPr>
            <p:sp>
              <p:nvSpPr>
                <p:cNvPr id="3999" name="Google Shape;3999;p3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3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1" name="Google Shape;4001;p36"/>
              <p:cNvGrpSpPr/>
              <p:nvPr/>
            </p:nvGrpSpPr>
            <p:grpSpPr>
              <a:xfrm>
                <a:off x="4278139" y="4120948"/>
                <a:ext cx="37492" cy="32129"/>
                <a:chOff x="4278139" y="4120948"/>
                <a:chExt cx="37492" cy="32129"/>
              </a:xfrm>
            </p:grpSpPr>
            <p:sp>
              <p:nvSpPr>
                <p:cNvPr id="4002" name="Google Shape;4002;p3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3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4" name="Google Shape;4004;p36"/>
              <p:cNvGrpSpPr/>
              <p:nvPr/>
            </p:nvGrpSpPr>
            <p:grpSpPr>
              <a:xfrm>
                <a:off x="4419898" y="3977388"/>
                <a:ext cx="33497" cy="28692"/>
                <a:chOff x="4419898" y="3977388"/>
                <a:chExt cx="33497" cy="28692"/>
              </a:xfrm>
            </p:grpSpPr>
            <p:sp>
              <p:nvSpPr>
                <p:cNvPr id="4005" name="Google Shape;4005;p3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3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7" name="Google Shape;4007;p36"/>
              <p:cNvGrpSpPr/>
              <p:nvPr/>
            </p:nvGrpSpPr>
            <p:grpSpPr>
              <a:xfrm>
                <a:off x="4158930" y="4034684"/>
                <a:ext cx="33497" cy="28762"/>
                <a:chOff x="4158930" y="4034684"/>
                <a:chExt cx="33497" cy="28762"/>
              </a:xfrm>
            </p:grpSpPr>
            <p:sp>
              <p:nvSpPr>
                <p:cNvPr id="4008" name="Google Shape;4008;p3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3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0" name="Google Shape;4010;p36"/>
              <p:cNvGrpSpPr/>
              <p:nvPr/>
            </p:nvGrpSpPr>
            <p:grpSpPr>
              <a:xfrm>
                <a:off x="4134949" y="3957049"/>
                <a:ext cx="33497" cy="28770"/>
                <a:chOff x="4134949" y="3957049"/>
                <a:chExt cx="33497" cy="28770"/>
              </a:xfrm>
            </p:grpSpPr>
            <p:sp>
              <p:nvSpPr>
                <p:cNvPr id="4011" name="Google Shape;4011;p3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3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3" name="Google Shape;4013;p36"/>
              <p:cNvGrpSpPr/>
              <p:nvPr/>
            </p:nvGrpSpPr>
            <p:grpSpPr>
              <a:xfrm>
                <a:off x="4193653" y="4184403"/>
                <a:ext cx="43580" cy="37264"/>
                <a:chOff x="4193653" y="4184403"/>
                <a:chExt cx="43580" cy="37264"/>
              </a:xfrm>
            </p:grpSpPr>
            <p:sp>
              <p:nvSpPr>
                <p:cNvPr id="4014" name="Google Shape;4014;p3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3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6" name="Google Shape;4016;p36"/>
              <p:cNvGrpSpPr/>
              <p:nvPr/>
            </p:nvGrpSpPr>
            <p:grpSpPr>
              <a:xfrm>
                <a:off x="4343600" y="3943844"/>
                <a:ext cx="43580" cy="37312"/>
                <a:chOff x="4343600" y="3943844"/>
                <a:chExt cx="43580" cy="37312"/>
              </a:xfrm>
            </p:grpSpPr>
            <p:sp>
              <p:nvSpPr>
                <p:cNvPr id="4017" name="Google Shape;4017;p3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3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9" name="Google Shape;4019;p36"/>
              <p:cNvGrpSpPr/>
              <p:nvPr/>
            </p:nvGrpSpPr>
            <p:grpSpPr>
              <a:xfrm>
                <a:off x="4172339" y="3381693"/>
                <a:ext cx="31499" cy="27001"/>
                <a:chOff x="4172339" y="3381693"/>
                <a:chExt cx="31499" cy="27001"/>
              </a:xfrm>
            </p:grpSpPr>
            <p:sp>
              <p:nvSpPr>
                <p:cNvPr id="4020" name="Google Shape;4020;p3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3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25"/>
        <p:cNvGrpSpPr/>
        <p:nvPr/>
      </p:nvGrpSpPr>
      <p:grpSpPr>
        <a:xfrm>
          <a:off x="0" y="0"/>
          <a:ext cx="0" cy="0"/>
          <a:chOff x="0" y="0"/>
          <a:chExt cx="0" cy="0"/>
        </a:xfrm>
      </p:grpSpPr>
      <p:grpSp>
        <p:nvGrpSpPr>
          <p:cNvPr id="4026" name="Google Shape;4026;p37"/>
          <p:cNvGrpSpPr/>
          <p:nvPr/>
        </p:nvGrpSpPr>
        <p:grpSpPr>
          <a:xfrm>
            <a:off x="729274" y="1175734"/>
            <a:ext cx="2507798" cy="206239"/>
            <a:chOff x="106648" y="895722"/>
            <a:chExt cx="4481413" cy="374299"/>
          </a:xfrm>
        </p:grpSpPr>
        <p:grpSp>
          <p:nvGrpSpPr>
            <p:cNvPr id="4027" name="Google Shape;4027;p37"/>
            <p:cNvGrpSpPr/>
            <p:nvPr/>
          </p:nvGrpSpPr>
          <p:grpSpPr>
            <a:xfrm>
              <a:off x="2233276" y="895722"/>
              <a:ext cx="1082667" cy="223591"/>
              <a:chOff x="4808316" y="2800065"/>
              <a:chExt cx="1999386" cy="412910"/>
            </a:xfrm>
          </p:grpSpPr>
          <p:sp>
            <p:nvSpPr>
              <p:cNvPr id="4028" name="Google Shape;4028;p3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29" name="Google Shape;4029;p37"/>
              <p:cNvGrpSpPr/>
              <p:nvPr/>
            </p:nvGrpSpPr>
            <p:grpSpPr>
              <a:xfrm>
                <a:off x="4808316" y="2800065"/>
                <a:ext cx="92400" cy="411825"/>
                <a:chOff x="845575" y="2563700"/>
                <a:chExt cx="92400" cy="411825"/>
              </a:xfrm>
            </p:grpSpPr>
            <p:cxnSp>
              <p:nvCxnSpPr>
                <p:cNvPr id="4030" name="Google Shape;4030;p3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1" name="Google Shape;4031;p3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32" name="Google Shape;4032;p37"/>
            <p:cNvGrpSpPr/>
            <p:nvPr/>
          </p:nvGrpSpPr>
          <p:grpSpPr>
            <a:xfrm>
              <a:off x="106648" y="895722"/>
              <a:ext cx="1088401" cy="223591"/>
              <a:chOff x="881025" y="2800065"/>
              <a:chExt cx="2009975" cy="412910"/>
            </a:xfrm>
          </p:grpSpPr>
          <p:sp>
            <p:nvSpPr>
              <p:cNvPr id="4033" name="Google Shape;4033;p3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4" name="Google Shape;4034;p37"/>
              <p:cNvGrpSpPr/>
              <p:nvPr/>
            </p:nvGrpSpPr>
            <p:grpSpPr>
              <a:xfrm>
                <a:off x="881025" y="2800065"/>
                <a:ext cx="92400" cy="411825"/>
                <a:chOff x="845575" y="2563700"/>
                <a:chExt cx="92400" cy="411825"/>
              </a:xfrm>
            </p:grpSpPr>
            <p:cxnSp>
              <p:nvCxnSpPr>
                <p:cNvPr id="4035" name="Google Shape;4035;p3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6" name="Google Shape;4036;p3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37" name="Google Shape;4037;p37"/>
            <p:cNvGrpSpPr/>
            <p:nvPr/>
          </p:nvGrpSpPr>
          <p:grpSpPr>
            <a:xfrm>
              <a:off x="1172346" y="1047018"/>
              <a:ext cx="1083151" cy="223003"/>
              <a:chOff x="2849073" y="3079467"/>
              <a:chExt cx="2000279" cy="411825"/>
            </a:xfrm>
          </p:grpSpPr>
          <p:sp>
            <p:nvSpPr>
              <p:cNvPr id="4038" name="Google Shape;4038;p3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9" name="Google Shape;4039;p37"/>
              <p:cNvGrpSpPr/>
              <p:nvPr/>
            </p:nvGrpSpPr>
            <p:grpSpPr>
              <a:xfrm rot="10800000">
                <a:off x="2849073" y="3079467"/>
                <a:ext cx="92400" cy="411825"/>
                <a:chOff x="2070100" y="2563700"/>
                <a:chExt cx="92400" cy="411825"/>
              </a:xfrm>
            </p:grpSpPr>
            <p:cxnSp>
              <p:nvCxnSpPr>
                <p:cNvPr id="4040" name="Google Shape;4040;p3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41" name="Google Shape;4041;p3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42" name="Google Shape;4042;p37"/>
            <p:cNvGrpSpPr/>
            <p:nvPr/>
          </p:nvGrpSpPr>
          <p:grpSpPr>
            <a:xfrm>
              <a:off x="3290132" y="1047018"/>
              <a:ext cx="1297929" cy="223003"/>
              <a:chOff x="6760035" y="3079467"/>
              <a:chExt cx="2396915" cy="411825"/>
            </a:xfrm>
          </p:grpSpPr>
          <p:sp>
            <p:nvSpPr>
              <p:cNvPr id="4043" name="Google Shape;4043;p3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4" name="Google Shape;4044;p37"/>
              <p:cNvGrpSpPr/>
              <p:nvPr/>
            </p:nvGrpSpPr>
            <p:grpSpPr>
              <a:xfrm rot="10800000">
                <a:off x="6760035" y="3079467"/>
                <a:ext cx="92400" cy="411825"/>
                <a:chOff x="2070100" y="2563700"/>
                <a:chExt cx="92400" cy="411825"/>
              </a:xfrm>
            </p:grpSpPr>
            <p:cxnSp>
              <p:nvCxnSpPr>
                <p:cNvPr id="4045" name="Google Shape;4045;p3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46" name="Google Shape;4046;p3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047" name="Google Shape;4047;p37"/>
          <p:cNvGrpSpPr/>
          <p:nvPr/>
        </p:nvGrpSpPr>
        <p:grpSpPr>
          <a:xfrm>
            <a:off x="2147036" y="3575105"/>
            <a:ext cx="1086701" cy="799429"/>
            <a:chOff x="2183288" y="3555572"/>
            <a:chExt cx="1136241" cy="835873"/>
          </a:xfrm>
        </p:grpSpPr>
        <p:sp>
          <p:nvSpPr>
            <p:cNvPr id="4048" name="Google Shape;4048;p3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9" name="Google Shape;4049;p37"/>
            <p:cNvGrpSpPr/>
            <p:nvPr/>
          </p:nvGrpSpPr>
          <p:grpSpPr>
            <a:xfrm>
              <a:off x="2205895" y="3637269"/>
              <a:ext cx="1089848" cy="724994"/>
              <a:chOff x="2205895" y="3637269"/>
              <a:chExt cx="1089848" cy="724994"/>
            </a:xfrm>
          </p:grpSpPr>
          <p:sp>
            <p:nvSpPr>
              <p:cNvPr id="4050" name="Google Shape;4050;p3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3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3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3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3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3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6" name="Google Shape;4056;p3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57" name="Google Shape;4057;p3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4058" name="Google Shape;4058;p37"/>
            <p:cNvGrpSpPr/>
            <p:nvPr/>
          </p:nvGrpSpPr>
          <p:grpSpPr>
            <a:xfrm>
              <a:off x="3173850" y="3779427"/>
              <a:ext cx="145678" cy="70048"/>
              <a:chOff x="3173850" y="3779427"/>
              <a:chExt cx="145678" cy="70048"/>
            </a:xfrm>
          </p:grpSpPr>
          <p:cxnSp>
            <p:nvCxnSpPr>
              <p:cNvPr id="4059" name="Google Shape;4059;p37"/>
              <p:cNvCxnSpPr/>
              <p:nvPr/>
            </p:nvCxnSpPr>
            <p:spPr>
              <a:xfrm rot="10800000">
                <a:off x="3173850" y="3817250"/>
                <a:ext cx="94500" cy="0"/>
              </a:xfrm>
              <a:prstGeom prst="straightConnector1">
                <a:avLst/>
              </a:prstGeom>
              <a:noFill/>
              <a:ln w="9525" cap="flat" cmpd="sng">
                <a:solidFill>
                  <a:srgbClr val="BAC8D3"/>
                </a:solidFill>
                <a:prstDash val="solid"/>
                <a:round/>
                <a:headEnd type="none" w="sm" len="sm"/>
                <a:tailEnd type="diamond" w="med" len="med"/>
              </a:ln>
            </p:spPr>
          </p:cxnSp>
          <p:sp>
            <p:nvSpPr>
              <p:cNvPr id="4060" name="Google Shape;4060;p3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1" name="Google Shape;4061;p37"/>
            <p:cNvGrpSpPr/>
            <p:nvPr/>
          </p:nvGrpSpPr>
          <p:grpSpPr>
            <a:xfrm>
              <a:off x="2183288" y="4139483"/>
              <a:ext cx="145133" cy="70048"/>
              <a:chOff x="2183288" y="4139484"/>
              <a:chExt cx="145133" cy="70048"/>
            </a:xfrm>
          </p:grpSpPr>
          <p:cxnSp>
            <p:nvCxnSpPr>
              <p:cNvPr id="4062" name="Google Shape;4062;p3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sm" len="sm"/>
              </a:ln>
            </p:spPr>
          </p:cxnSp>
          <p:sp>
            <p:nvSpPr>
              <p:cNvPr id="4063" name="Google Shape;4063;p3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4" name="Google Shape;4064;p3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65" name="Google Shape;4065;p3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4066" name="Google Shape;4066;p37"/>
            <p:cNvGrpSpPr/>
            <p:nvPr/>
          </p:nvGrpSpPr>
          <p:grpSpPr>
            <a:xfrm>
              <a:off x="2943836" y="4268886"/>
              <a:ext cx="60717" cy="122559"/>
              <a:chOff x="2943836" y="4268886"/>
              <a:chExt cx="60717" cy="122559"/>
            </a:xfrm>
          </p:grpSpPr>
          <p:sp>
            <p:nvSpPr>
              <p:cNvPr id="4067" name="Google Shape;4067;p3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68" name="Google Shape;4068;p3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sm" len="sm"/>
              </a:ln>
            </p:spPr>
          </p:cxnSp>
        </p:grpSp>
      </p:grpSp>
      <p:grpSp>
        <p:nvGrpSpPr>
          <p:cNvPr id="4069" name="Google Shape;4069;p37"/>
          <p:cNvGrpSpPr/>
          <p:nvPr/>
        </p:nvGrpSpPr>
        <p:grpSpPr>
          <a:xfrm>
            <a:off x="3409981" y="1496104"/>
            <a:ext cx="1675870" cy="758252"/>
            <a:chOff x="3530532" y="1496185"/>
            <a:chExt cx="1562000" cy="706731"/>
          </a:xfrm>
        </p:grpSpPr>
        <p:cxnSp>
          <p:nvCxnSpPr>
            <p:cNvPr id="4070" name="Google Shape;4070;p37"/>
            <p:cNvCxnSpPr/>
            <p:nvPr/>
          </p:nvCxnSpPr>
          <p:spPr>
            <a:xfrm>
              <a:off x="3583832" y="1857562"/>
              <a:ext cx="1508700" cy="0"/>
            </a:xfrm>
            <a:prstGeom prst="straightConnector1">
              <a:avLst/>
            </a:prstGeom>
            <a:noFill/>
            <a:ln w="28575" cap="flat" cmpd="sng">
              <a:solidFill>
                <a:srgbClr val="A5B7C6"/>
              </a:solidFill>
              <a:prstDash val="solid"/>
              <a:round/>
              <a:headEnd type="none" w="sm" len="sm"/>
              <a:tailEnd type="triangle" w="med" len="med"/>
            </a:ln>
          </p:spPr>
        </p:cxnSp>
        <p:grpSp>
          <p:nvGrpSpPr>
            <p:cNvPr id="4071" name="Google Shape;4071;p37"/>
            <p:cNvGrpSpPr/>
            <p:nvPr/>
          </p:nvGrpSpPr>
          <p:grpSpPr>
            <a:xfrm>
              <a:off x="3530532" y="1496185"/>
              <a:ext cx="323430" cy="463587"/>
              <a:chOff x="3530532" y="1496185"/>
              <a:chExt cx="323430" cy="463587"/>
            </a:xfrm>
          </p:grpSpPr>
          <p:grpSp>
            <p:nvGrpSpPr>
              <p:cNvPr id="4072" name="Google Shape;4072;p37"/>
              <p:cNvGrpSpPr/>
              <p:nvPr/>
            </p:nvGrpSpPr>
            <p:grpSpPr>
              <a:xfrm>
                <a:off x="3567462" y="1496185"/>
                <a:ext cx="286500" cy="361376"/>
                <a:chOff x="3567462" y="1496185"/>
                <a:chExt cx="286500" cy="361376"/>
              </a:xfrm>
            </p:grpSpPr>
            <p:cxnSp>
              <p:nvCxnSpPr>
                <p:cNvPr id="4073" name="Google Shape;4073;p37"/>
                <p:cNvCxnSpPr/>
                <p:nvPr/>
              </p:nvCxnSpPr>
              <p:spPr>
                <a:xfrm rot="10800000">
                  <a:off x="3626630" y="1565661"/>
                  <a:ext cx="0" cy="291900"/>
                </a:xfrm>
                <a:prstGeom prst="straightConnector1">
                  <a:avLst/>
                </a:prstGeom>
                <a:noFill/>
                <a:ln w="28575" cap="flat" cmpd="sng">
                  <a:solidFill>
                    <a:srgbClr val="A5B7C6"/>
                  </a:solidFill>
                  <a:prstDash val="solid"/>
                  <a:round/>
                  <a:headEnd type="none" w="sm" len="sm"/>
                  <a:tailEnd type="none" w="sm" len="sm"/>
                </a:ln>
              </p:spPr>
            </p:cxnSp>
            <p:sp>
              <p:nvSpPr>
                <p:cNvPr id="4074" name="Google Shape;4074;p3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75" name="Google Shape;4075;p3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6" name="Google Shape;4076;p37"/>
            <p:cNvGrpSpPr/>
            <p:nvPr/>
          </p:nvGrpSpPr>
          <p:grpSpPr>
            <a:xfrm>
              <a:off x="3891569" y="1779209"/>
              <a:ext cx="323945" cy="423707"/>
              <a:chOff x="3891569" y="1779209"/>
              <a:chExt cx="323945" cy="423707"/>
            </a:xfrm>
          </p:grpSpPr>
          <p:grpSp>
            <p:nvGrpSpPr>
              <p:cNvPr id="4077" name="Google Shape;4077;p37"/>
              <p:cNvGrpSpPr/>
              <p:nvPr/>
            </p:nvGrpSpPr>
            <p:grpSpPr>
              <a:xfrm>
                <a:off x="3929014" y="1881638"/>
                <a:ext cx="286500" cy="321278"/>
                <a:chOff x="3929014" y="1881638"/>
                <a:chExt cx="286500" cy="321278"/>
              </a:xfrm>
            </p:grpSpPr>
            <p:cxnSp>
              <p:nvCxnSpPr>
                <p:cNvPr id="4078" name="Google Shape;4078;p37"/>
                <p:cNvCxnSpPr/>
                <p:nvPr/>
              </p:nvCxnSpPr>
              <p:spPr>
                <a:xfrm rot="10800000">
                  <a:off x="3988388" y="1881638"/>
                  <a:ext cx="0" cy="291900"/>
                </a:xfrm>
                <a:prstGeom prst="straightConnector1">
                  <a:avLst/>
                </a:prstGeom>
                <a:noFill/>
                <a:ln w="28575" cap="flat" cmpd="sng">
                  <a:solidFill>
                    <a:srgbClr val="A5B7C6"/>
                  </a:solidFill>
                  <a:prstDash val="solid"/>
                  <a:round/>
                  <a:headEnd type="none" w="sm" len="sm"/>
                  <a:tailEnd type="none" w="sm" len="sm"/>
                </a:ln>
              </p:spPr>
            </p:cxnSp>
            <p:sp>
              <p:nvSpPr>
                <p:cNvPr id="4079" name="Google Shape;4079;p3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0" name="Google Shape;4080;p3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1" name="Google Shape;4081;p37"/>
            <p:cNvGrpSpPr/>
            <p:nvPr/>
          </p:nvGrpSpPr>
          <p:grpSpPr>
            <a:xfrm>
              <a:off x="4252606" y="1496185"/>
              <a:ext cx="324722" cy="463587"/>
              <a:chOff x="4252606" y="1496185"/>
              <a:chExt cx="324722" cy="463587"/>
            </a:xfrm>
          </p:grpSpPr>
          <p:grpSp>
            <p:nvGrpSpPr>
              <p:cNvPr id="4082" name="Google Shape;4082;p37"/>
              <p:cNvGrpSpPr/>
              <p:nvPr/>
            </p:nvGrpSpPr>
            <p:grpSpPr>
              <a:xfrm>
                <a:off x="4290828" y="1496185"/>
                <a:ext cx="286500" cy="361376"/>
                <a:chOff x="4290828" y="1496185"/>
                <a:chExt cx="286500" cy="361376"/>
              </a:xfrm>
            </p:grpSpPr>
            <p:cxnSp>
              <p:nvCxnSpPr>
                <p:cNvPr id="4083" name="Google Shape;4083;p37"/>
                <p:cNvCxnSpPr/>
                <p:nvPr/>
              </p:nvCxnSpPr>
              <p:spPr>
                <a:xfrm rot="10800000">
                  <a:off x="4349995" y="1565661"/>
                  <a:ext cx="0" cy="291900"/>
                </a:xfrm>
                <a:prstGeom prst="straightConnector1">
                  <a:avLst/>
                </a:prstGeom>
                <a:noFill/>
                <a:ln w="28575" cap="flat" cmpd="sng">
                  <a:solidFill>
                    <a:srgbClr val="A5B7C6"/>
                  </a:solidFill>
                  <a:prstDash val="solid"/>
                  <a:round/>
                  <a:headEnd type="none" w="sm" len="sm"/>
                  <a:tailEnd type="none" w="sm" len="sm"/>
                </a:ln>
              </p:spPr>
            </p:cxnSp>
            <p:sp>
              <p:nvSpPr>
                <p:cNvPr id="4084" name="Google Shape;4084;p3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5" name="Google Shape;4085;p3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6" name="Google Shape;4086;p37"/>
            <p:cNvGrpSpPr/>
            <p:nvPr/>
          </p:nvGrpSpPr>
          <p:grpSpPr>
            <a:xfrm>
              <a:off x="4613643" y="1763716"/>
              <a:ext cx="325308" cy="439200"/>
              <a:chOff x="4613643" y="1763716"/>
              <a:chExt cx="325308" cy="439200"/>
            </a:xfrm>
          </p:grpSpPr>
          <p:grpSp>
            <p:nvGrpSpPr>
              <p:cNvPr id="4087" name="Google Shape;4087;p37"/>
              <p:cNvGrpSpPr/>
              <p:nvPr/>
            </p:nvGrpSpPr>
            <p:grpSpPr>
              <a:xfrm>
                <a:off x="4652451" y="1879538"/>
                <a:ext cx="286500" cy="323378"/>
                <a:chOff x="4652451" y="1879538"/>
                <a:chExt cx="286500" cy="323378"/>
              </a:xfrm>
            </p:grpSpPr>
            <p:cxnSp>
              <p:nvCxnSpPr>
                <p:cNvPr id="4088" name="Google Shape;4088;p37"/>
                <p:cNvCxnSpPr/>
                <p:nvPr/>
              </p:nvCxnSpPr>
              <p:spPr>
                <a:xfrm rot="10800000">
                  <a:off x="4707486" y="1879538"/>
                  <a:ext cx="0" cy="294000"/>
                </a:xfrm>
                <a:prstGeom prst="straightConnector1">
                  <a:avLst/>
                </a:prstGeom>
                <a:noFill/>
                <a:ln w="28575" cap="flat" cmpd="sng">
                  <a:solidFill>
                    <a:srgbClr val="A5B7C6"/>
                  </a:solidFill>
                  <a:prstDash val="solid"/>
                  <a:round/>
                  <a:headEnd type="none" w="sm" len="sm"/>
                  <a:tailEnd type="none" w="sm" len="sm"/>
                </a:ln>
              </p:spPr>
            </p:cxnSp>
            <p:sp>
              <p:nvSpPr>
                <p:cNvPr id="4089" name="Google Shape;4089;p3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0" name="Google Shape;4090;p3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91" name="Google Shape;4091;p37"/>
          <p:cNvGrpSpPr/>
          <p:nvPr/>
        </p:nvGrpSpPr>
        <p:grpSpPr>
          <a:xfrm>
            <a:off x="3421841" y="2349730"/>
            <a:ext cx="1652173" cy="391518"/>
            <a:chOff x="3512551" y="2358270"/>
            <a:chExt cx="1597383" cy="378534"/>
          </a:xfrm>
        </p:grpSpPr>
        <p:cxnSp>
          <p:nvCxnSpPr>
            <p:cNvPr id="4092" name="Google Shape;4092;p37"/>
            <p:cNvCxnSpPr>
              <a:stCxn id="4093" idx="6"/>
              <a:endCxn id="4094" idx="2"/>
            </p:cNvCxnSpPr>
            <p:nvPr/>
          </p:nvCxnSpPr>
          <p:spPr>
            <a:xfrm>
              <a:off x="3738198" y="2553118"/>
              <a:ext cx="1146000" cy="0"/>
            </a:xfrm>
            <a:prstGeom prst="straightConnector1">
              <a:avLst/>
            </a:prstGeom>
            <a:noFill/>
            <a:ln w="19050" cap="flat" cmpd="sng">
              <a:solidFill>
                <a:srgbClr val="435D74"/>
              </a:solidFill>
              <a:prstDash val="solid"/>
              <a:round/>
              <a:headEnd type="none" w="sm" len="sm"/>
              <a:tailEnd type="none" w="sm" len="sm"/>
            </a:ln>
          </p:spPr>
        </p:cxnSp>
        <p:grpSp>
          <p:nvGrpSpPr>
            <p:cNvPr id="4095" name="Google Shape;4095;p37"/>
            <p:cNvGrpSpPr/>
            <p:nvPr/>
          </p:nvGrpSpPr>
          <p:grpSpPr>
            <a:xfrm>
              <a:off x="3512551" y="2358270"/>
              <a:ext cx="225647" cy="307714"/>
              <a:chOff x="2182679" y="2004714"/>
              <a:chExt cx="792300" cy="1080458"/>
            </a:xfrm>
          </p:grpSpPr>
          <p:cxnSp>
            <p:nvCxnSpPr>
              <p:cNvPr id="4096" name="Google Shape;4096;p37"/>
              <p:cNvCxnSpPr>
                <a:stCxn id="4097" idx="0"/>
              </p:cNvCxnSpPr>
              <p:nvPr/>
            </p:nvCxnSpPr>
            <p:spPr>
              <a:xfrm rot="10800000">
                <a:off x="2578961" y="2004714"/>
                <a:ext cx="0" cy="389100"/>
              </a:xfrm>
              <a:prstGeom prst="straightConnector1">
                <a:avLst/>
              </a:prstGeom>
              <a:noFill/>
              <a:ln w="9525" cap="flat" cmpd="sng">
                <a:solidFill>
                  <a:srgbClr val="435D74"/>
                </a:solidFill>
                <a:prstDash val="solid"/>
                <a:round/>
                <a:headEnd type="none" w="sm" len="sm"/>
                <a:tailEnd type="none" w="sm" len="sm"/>
              </a:ln>
            </p:spPr>
          </p:cxnSp>
          <p:sp>
            <p:nvSpPr>
              <p:cNvPr id="4093" name="Google Shape;4093;p3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3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8" name="Google Shape;4098;p37"/>
            <p:cNvGrpSpPr/>
            <p:nvPr/>
          </p:nvGrpSpPr>
          <p:grpSpPr>
            <a:xfrm>
              <a:off x="3969644" y="2440153"/>
              <a:ext cx="225853" cy="296651"/>
              <a:chOff x="3775710" y="1729289"/>
              <a:chExt cx="136500" cy="179289"/>
            </a:xfrm>
          </p:grpSpPr>
          <p:cxnSp>
            <p:nvCxnSpPr>
              <p:cNvPr id="4099" name="Google Shape;4099;p37"/>
              <p:cNvCxnSpPr/>
              <p:nvPr/>
            </p:nvCxnSpPr>
            <p:spPr>
              <a:xfrm>
                <a:off x="3843851" y="1848278"/>
                <a:ext cx="0" cy="60300"/>
              </a:xfrm>
              <a:prstGeom prst="straightConnector1">
                <a:avLst/>
              </a:prstGeom>
              <a:noFill/>
              <a:ln w="9525" cap="flat" cmpd="sng">
                <a:solidFill>
                  <a:srgbClr val="435D74"/>
                </a:solidFill>
                <a:prstDash val="solid"/>
                <a:round/>
                <a:headEnd type="none" w="sm" len="sm"/>
                <a:tailEnd type="none" w="sm" len="sm"/>
              </a:ln>
            </p:spPr>
          </p:cxnSp>
          <p:sp>
            <p:nvSpPr>
              <p:cNvPr id="4100" name="Google Shape;4100;p3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3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2" name="Google Shape;4102;p37"/>
            <p:cNvGrpSpPr/>
            <p:nvPr/>
          </p:nvGrpSpPr>
          <p:grpSpPr>
            <a:xfrm>
              <a:off x="4427051" y="2358270"/>
              <a:ext cx="225647" cy="307714"/>
              <a:chOff x="5393704" y="2004714"/>
              <a:chExt cx="792300" cy="1080458"/>
            </a:xfrm>
          </p:grpSpPr>
          <p:cxnSp>
            <p:nvCxnSpPr>
              <p:cNvPr id="4103" name="Google Shape;4103;p37"/>
              <p:cNvCxnSpPr>
                <a:stCxn id="4104" idx="0"/>
              </p:cNvCxnSpPr>
              <p:nvPr/>
            </p:nvCxnSpPr>
            <p:spPr>
              <a:xfrm rot="10800000">
                <a:off x="5789986" y="2004714"/>
                <a:ext cx="0" cy="389100"/>
              </a:xfrm>
              <a:prstGeom prst="straightConnector1">
                <a:avLst/>
              </a:prstGeom>
              <a:noFill/>
              <a:ln w="9525" cap="flat" cmpd="sng">
                <a:solidFill>
                  <a:srgbClr val="435D74"/>
                </a:solidFill>
                <a:prstDash val="solid"/>
                <a:round/>
                <a:headEnd type="none" w="sm" len="sm"/>
                <a:tailEnd type="none" w="sm" len="sm"/>
              </a:ln>
            </p:spPr>
          </p:cxnSp>
          <p:sp>
            <p:nvSpPr>
              <p:cNvPr id="4105" name="Google Shape;4105;p3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p3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6" name="Google Shape;4106;p37"/>
            <p:cNvGrpSpPr/>
            <p:nvPr/>
          </p:nvGrpSpPr>
          <p:grpSpPr>
            <a:xfrm>
              <a:off x="4884287" y="2440252"/>
              <a:ext cx="225647" cy="296532"/>
              <a:chOff x="6999166" y="2292572"/>
              <a:chExt cx="792300" cy="1041192"/>
            </a:xfrm>
          </p:grpSpPr>
          <p:cxnSp>
            <p:nvCxnSpPr>
              <p:cNvPr id="4107" name="Google Shape;4107;p37"/>
              <p:cNvCxnSpPr/>
              <p:nvPr/>
            </p:nvCxnSpPr>
            <p:spPr>
              <a:xfrm>
                <a:off x="7395553" y="2983964"/>
                <a:ext cx="0" cy="349800"/>
              </a:xfrm>
              <a:prstGeom prst="straightConnector1">
                <a:avLst/>
              </a:prstGeom>
              <a:noFill/>
              <a:ln w="9525" cap="flat" cmpd="sng">
                <a:solidFill>
                  <a:srgbClr val="435D74"/>
                </a:solidFill>
                <a:prstDash val="solid"/>
                <a:round/>
                <a:headEnd type="none" w="sm" len="sm"/>
                <a:tailEnd type="none" w="sm" len="sm"/>
              </a:ln>
            </p:spPr>
          </p:cxnSp>
          <p:sp>
            <p:nvSpPr>
              <p:cNvPr id="4094" name="Google Shape;4094;p3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3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09" name="Google Shape;4109;p37"/>
          <p:cNvGrpSpPr/>
          <p:nvPr/>
        </p:nvGrpSpPr>
        <p:grpSpPr>
          <a:xfrm>
            <a:off x="6842649" y="1185930"/>
            <a:ext cx="1581844" cy="732818"/>
            <a:chOff x="634175" y="2986275"/>
            <a:chExt cx="3147949" cy="1458344"/>
          </a:xfrm>
        </p:grpSpPr>
        <p:cxnSp>
          <p:nvCxnSpPr>
            <p:cNvPr id="4110" name="Google Shape;4110;p37"/>
            <p:cNvCxnSpPr>
              <a:stCxn id="4111" idx="4"/>
              <a:endCxn id="4112" idx="0"/>
            </p:cNvCxnSpPr>
            <p:nvPr/>
          </p:nvCxnSpPr>
          <p:spPr>
            <a:xfrm>
              <a:off x="929975" y="3577875"/>
              <a:ext cx="591300" cy="275100"/>
            </a:xfrm>
            <a:prstGeom prst="straightConnector1">
              <a:avLst/>
            </a:prstGeom>
            <a:noFill/>
            <a:ln w="19050" cap="flat" cmpd="sng">
              <a:solidFill>
                <a:srgbClr val="435D74"/>
              </a:solidFill>
              <a:prstDash val="solid"/>
              <a:round/>
              <a:headEnd type="none" w="sm" len="sm"/>
              <a:tailEnd type="none" w="sm" len="sm"/>
            </a:ln>
          </p:spPr>
        </p:cxnSp>
        <p:cxnSp>
          <p:nvCxnSpPr>
            <p:cNvPr id="4113" name="Google Shape;4113;p37"/>
            <p:cNvCxnSpPr>
              <a:stCxn id="4112" idx="0"/>
              <a:endCxn id="411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sm" len="sm"/>
              <a:tailEnd type="none" w="sm" len="sm"/>
            </a:ln>
          </p:spPr>
        </p:cxnSp>
        <p:cxnSp>
          <p:nvCxnSpPr>
            <p:cNvPr id="4115" name="Google Shape;4115;p37"/>
            <p:cNvCxnSpPr>
              <a:stCxn id="4114" idx="4"/>
              <a:endCxn id="4116" idx="0"/>
            </p:cNvCxnSpPr>
            <p:nvPr/>
          </p:nvCxnSpPr>
          <p:spPr>
            <a:xfrm>
              <a:off x="2208152" y="3577875"/>
              <a:ext cx="686700" cy="275100"/>
            </a:xfrm>
            <a:prstGeom prst="straightConnector1">
              <a:avLst/>
            </a:prstGeom>
            <a:noFill/>
            <a:ln w="19050" cap="flat" cmpd="sng">
              <a:solidFill>
                <a:srgbClr val="435D74"/>
              </a:solidFill>
              <a:prstDash val="solid"/>
              <a:round/>
              <a:headEnd type="none" w="sm" len="sm"/>
              <a:tailEnd type="none" w="sm" len="sm"/>
            </a:ln>
          </p:spPr>
        </p:cxnSp>
        <p:cxnSp>
          <p:nvCxnSpPr>
            <p:cNvPr id="4117" name="Google Shape;4117;p37"/>
            <p:cNvCxnSpPr>
              <a:stCxn id="4116" idx="0"/>
              <a:endCxn id="411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sm" len="sm"/>
              <a:tailEnd type="none" w="sm" len="sm"/>
            </a:ln>
          </p:spPr>
        </p:cxnSp>
        <p:sp>
          <p:nvSpPr>
            <p:cNvPr id="4118" name="Google Shape;4118;p3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114" name="Google Shape;4114;p3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111" name="Google Shape;4111;p3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116" name="Google Shape;4116;p3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112" name="Google Shape;4112;p3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grpSp>
      <p:grpSp>
        <p:nvGrpSpPr>
          <p:cNvPr id="4119" name="Google Shape;4119;p37"/>
          <p:cNvGrpSpPr/>
          <p:nvPr/>
        </p:nvGrpSpPr>
        <p:grpSpPr>
          <a:xfrm>
            <a:off x="3410364" y="2880240"/>
            <a:ext cx="1675128" cy="313674"/>
            <a:chOff x="998425" y="1182125"/>
            <a:chExt cx="1065400" cy="199500"/>
          </a:xfrm>
        </p:grpSpPr>
        <p:sp>
          <p:nvSpPr>
            <p:cNvPr id="4120" name="Google Shape;4120;p3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p3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3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3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4" name="Google Shape;4124;p3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5" name="Google Shape;4125;p37"/>
          <p:cNvGrpSpPr/>
          <p:nvPr/>
        </p:nvGrpSpPr>
        <p:grpSpPr>
          <a:xfrm>
            <a:off x="3410363" y="3836206"/>
            <a:ext cx="1675129" cy="525345"/>
            <a:chOff x="5194708" y="3484366"/>
            <a:chExt cx="3148148" cy="987304"/>
          </a:xfrm>
        </p:grpSpPr>
        <p:grpSp>
          <p:nvGrpSpPr>
            <p:cNvPr id="4126" name="Google Shape;4126;p37"/>
            <p:cNvGrpSpPr/>
            <p:nvPr/>
          </p:nvGrpSpPr>
          <p:grpSpPr>
            <a:xfrm>
              <a:off x="7531521" y="3484366"/>
              <a:ext cx="811335" cy="987304"/>
              <a:chOff x="3379425" y="1617275"/>
              <a:chExt cx="1090650" cy="1327200"/>
            </a:xfrm>
          </p:grpSpPr>
          <p:sp>
            <p:nvSpPr>
              <p:cNvPr id="4127" name="Google Shape;4127;p3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p3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3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0" name="Google Shape;4130;p37"/>
            <p:cNvGrpSpPr/>
            <p:nvPr/>
          </p:nvGrpSpPr>
          <p:grpSpPr>
            <a:xfrm>
              <a:off x="6752546" y="3484366"/>
              <a:ext cx="811428" cy="987304"/>
              <a:chOff x="2332275" y="1617275"/>
              <a:chExt cx="1090775" cy="1327200"/>
            </a:xfrm>
          </p:grpSpPr>
          <p:sp>
            <p:nvSpPr>
              <p:cNvPr id="4131" name="Google Shape;4131;p3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3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3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4" name="Google Shape;4134;p37"/>
            <p:cNvGrpSpPr/>
            <p:nvPr/>
          </p:nvGrpSpPr>
          <p:grpSpPr>
            <a:xfrm>
              <a:off x="5973664" y="3484366"/>
              <a:ext cx="811335" cy="987304"/>
              <a:chOff x="1285250" y="1617275"/>
              <a:chExt cx="1090650" cy="1327200"/>
            </a:xfrm>
          </p:grpSpPr>
          <p:sp>
            <p:nvSpPr>
              <p:cNvPr id="4135" name="Google Shape;4135;p3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3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3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8" name="Google Shape;4138;p37"/>
            <p:cNvGrpSpPr/>
            <p:nvPr/>
          </p:nvGrpSpPr>
          <p:grpSpPr>
            <a:xfrm>
              <a:off x="5194708" y="3484366"/>
              <a:ext cx="811409" cy="987304"/>
              <a:chOff x="238125" y="1617275"/>
              <a:chExt cx="1090750" cy="1327200"/>
            </a:xfrm>
          </p:grpSpPr>
          <p:sp>
            <p:nvSpPr>
              <p:cNvPr id="4139" name="Google Shape;4139;p3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3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3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42" name="Google Shape;4142;p37"/>
          <p:cNvGrpSpPr/>
          <p:nvPr/>
        </p:nvGrpSpPr>
        <p:grpSpPr>
          <a:xfrm>
            <a:off x="6844048" y="2482095"/>
            <a:ext cx="1579046" cy="522230"/>
            <a:chOff x="6853641" y="2534077"/>
            <a:chExt cx="1515545" cy="501229"/>
          </a:xfrm>
        </p:grpSpPr>
        <p:grpSp>
          <p:nvGrpSpPr>
            <p:cNvPr id="4143" name="Google Shape;4143;p37"/>
            <p:cNvGrpSpPr/>
            <p:nvPr/>
          </p:nvGrpSpPr>
          <p:grpSpPr>
            <a:xfrm>
              <a:off x="6853641" y="2618923"/>
              <a:ext cx="1515545" cy="324557"/>
              <a:chOff x="6853641" y="2618923"/>
              <a:chExt cx="1515545" cy="324557"/>
            </a:xfrm>
          </p:grpSpPr>
          <p:sp>
            <p:nvSpPr>
              <p:cNvPr id="4144" name="Google Shape;4144;p3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p3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3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3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3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49" name="Google Shape;4149;p3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3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3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3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3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4" name="Google Shape;4154;p37"/>
          <p:cNvGrpSpPr/>
          <p:nvPr/>
        </p:nvGrpSpPr>
        <p:grpSpPr>
          <a:xfrm>
            <a:off x="3438940" y="3357136"/>
            <a:ext cx="1617976" cy="346616"/>
            <a:chOff x="1808063" y="4294338"/>
            <a:chExt cx="3370782" cy="721817"/>
          </a:xfrm>
        </p:grpSpPr>
        <p:sp>
          <p:nvSpPr>
            <p:cNvPr id="4155" name="Google Shape;4155;p3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3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3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3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3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3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3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3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3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3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5" name="Google Shape;4165;p37"/>
          <p:cNvGrpSpPr/>
          <p:nvPr/>
        </p:nvGrpSpPr>
        <p:grpSpPr>
          <a:xfrm>
            <a:off x="5264936" y="4023886"/>
            <a:ext cx="1417067" cy="350605"/>
            <a:chOff x="4234950" y="2101012"/>
            <a:chExt cx="4219974" cy="1044091"/>
          </a:xfrm>
        </p:grpSpPr>
        <p:sp>
          <p:nvSpPr>
            <p:cNvPr id="4166" name="Google Shape;4166;p3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3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3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3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3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3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3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3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p3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3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3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3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3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3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3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3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2" name="Google Shape;4182;p37"/>
          <p:cNvGrpSpPr/>
          <p:nvPr/>
        </p:nvGrpSpPr>
        <p:grpSpPr>
          <a:xfrm>
            <a:off x="6840408" y="2014643"/>
            <a:ext cx="1586327" cy="371557"/>
            <a:chOff x="1247650" y="2075423"/>
            <a:chExt cx="6648477" cy="1557238"/>
          </a:xfrm>
        </p:grpSpPr>
        <p:sp>
          <p:nvSpPr>
            <p:cNvPr id="4183" name="Google Shape;4183;p3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p3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p3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p3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7" name="Google Shape;4187;p3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8" name="Google Shape;4188;p3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9" name="Google Shape;4189;p37"/>
          <p:cNvGrpSpPr/>
          <p:nvPr/>
        </p:nvGrpSpPr>
        <p:grpSpPr>
          <a:xfrm>
            <a:off x="5271678" y="1167833"/>
            <a:ext cx="1415601" cy="1648534"/>
            <a:chOff x="1839112" y="2209163"/>
            <a:chExt cx="1918159" cy="2233785"/>
          </a:xfrm>
        </p:grpSpPr>
        <p:sp>
          <p:nvSpPr>
            <p:cNvPr id="4190" name="Google Shape;4190;p3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p3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3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93" name="Google Shape;4193;p37"/>
            <p:cNvCxnSpPr>
              <a:stCxn id="4190" idx="6"/>
              <a:endCxn id="4191" idx="2"/>
            </p:cNvCxnSpPr>
            <p:nvPr/>
          </p:nvCxnSpPr>
          <p:spPr>
            <a:xfrm>
              <a:off x="2414212" y="2496713"/>
              <a:ext cx="768000" cy="600"/>
            </a:xfrm>
            <a:prstGeom prst="bentConnector3">
              <a:avLst>
                <a:gd name="adj1" fmla="val -1271844"/>
              </a:avLst>
            </a:prstGeom>
            <a:noFill/>
            <a:ln w="19050" cap="flat" cmpd="sng">
              <a:solidFill>
                <a:srgbClr val="374957"/>
              </a:solidFill>
              <a:prstDash val="solid"/>
              <a:round/>
              <a:headEnd type="none" w="sm" len="sm"/>
              <a:tailEnd type="none" w="sm" len="sm"/>
            </a:ln>
          </p:spPr>
        </p:cxnSp>
        <p:cxnSp>
          <p:nvCxnSpPr>
            <p:cNvPr id="4194" name="Google Shape;4194;p37"/>
            <p:cNvCxnSpPr>
              <a:stCxn id="4191" idx="4"/>
              <a:endCxn id="4195" idx="0"/>
            </p:cNvCxnSpPr>
            <p:nvPr/>
          </p:nvCxnSpPr>
          <p:spPr>
            <a:xfrm rot="5400000">
              <a:off x="2669921" y="2240963"/>
              <a:ext cx="256500" cy="1343100"/>
            </a:xfrm>
            <a:prstGeom prst="bentConnector3">
              <a:avLst>
                <a:gd name="adj1" fmla="val 1574758"/>
              </a:avLst>
            </a:prstGeom>
            <a:noFill/>
            <a:ln w="19050" cap="flat" cmpd="sng">
              <a:solidFill>
                <a:srgbClr val="374957"/>
              </a:solidFill>
              <a:prstDash val="solid"/>
              <a:round/>
              <a:headEnd type="none" w="sm" len="sm"/>
              <a:tailEnd type="none" w="sm" len="sm"/>
            </a:ln>
          </p:spPr>
        </p:cxnSp>
        <p:cxnSp>
          <p:nvCxnSpPr>
            <p:cNvPr id="4196" name="Google Shape;4196;p37"/>
            <p:cNvCxnSpPr>
              <a:stCxn id="4195" idx="6"/>
              <a:endCxn id="4192" idx="2"/>
            </p:cNvCxnSpPr>
            <p:nvPr/>
          </p:nvCxnSpPr>
          <p:spPr>
            <a:xfrm>
              <a:off x="2414212" y="3328316"/>
              <a:ext cx="768000" cy="600"/>
            </a:xfrm>
            <a:prstGeom prst="bentConnector3">
              <a:avLst>
                <a:gd name="adj1" fmla="val -1271844"/>
              </a:avLst>
            </a:prstGeom>
            <a:noFill/>
            <a:ln w="19050" cap="flat" cmpd="sng">
              <a:solidFill>
                <a:srgbClr val="374957"/>
              </a:solidFill>
              <a:prstDash val="solid"/>
              <a:round/>
              <a:headEnd type="none" w="sm" len="sm"/>
              <a:tailEnd type="none" w="sm" len="sm"/>
            </a:ln>
          </p:spPr>
        </p:cxnSp>
        <p:cxnSp>
          <p:nvCxnSpPr>
            <p:cNvPr id="4197" name="Google Shape;4197;p37"/>
            <p:cNvCxnSpPr>
              <a:stCxn id="4192" idx="4"/>
              <a:endCxn id="4198" idx="0"/>
            </p:cNvCxnSpPr>
            <p:nvPr/>
          </p:nvCxnSpPr>
          <p:spPr>
            <a:xfrm rot="5400000">
              <a:off x="2672171" y="3070316"/>
              <a:ext cx="252000" cy="1343100"/>
            </a:xfrm>
            <a:prstGeom prst="bentConnector3">
              <a:avLst>
                <a:gd name="adj1" fmla="val 1877133"/>
              </a:avLst>
            </a:prstGeom>
            <a:noFill/>
            <a:ln w="19050" cap="flat" cmpd="sng">
              <a:solidFill>
                <a:srgbClr val="374957"/>
              </a:solidFill>
              <a:prstDash val="solid"/>
              <a:round/>
              <a:headEnd type="none" w="sm" len="sm"/>
              <a:tailEnd type="none" w="sm" len="sm"/>
            </a:ln>
          </p:spPr>
        </p:cxnSp>
        <p:sp>
          <p:nvSpPr>
            <p:cNvPr id="4195" name="Google Shape;4195;p3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3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3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00" name="Google Shape;4200;p37"/>
            <p:cNvCxnSpPr>
              <a:endCxn id="4199" idx="2"/>
            </p:cNvCxnSpPr>
            <p:nvPr/>
          </p:nvCxnSpPr>
          <p:spPr>
            <a:xfrm>
              <a:off x="2413871" y="4154498"/>
              <a:ext cx="768300" cy="900"/>
            </a:xfrm>
            <a:prstGeom prst="bentConnector3">
              <a:avLst>
                <a:gd name="adj1" fmla="val -1271342"/>
              </a:avLst>
            </a:prstGeom>
            <a:noFill/>
            <a:ln w="19050" cap="flat" cmpd="sng">
              <a:solidFill>
                <a:srgbClr val="374957"/>
              </a:solidFill>
              <a:prstDash val="solid"/>
              <a:round/>
              <a:headEnd type="none" w="sm" len="sm"/>
              <a:tailEnd type="none" w="sm" len="sm"/>
            </a:ln>
          </p:spPr>
        </p:cxnSp>
      </p:grpSp>
      <p:grpSp>
        <p:nvGrpSpPr>
          <p:cNvPr id="4201" name="Google Shape;4201;p37"/>
          <p:cNvGrpSpPr/>
          <p:nvPr/>
        </p:nvGrpSpPr>
        <p:grpSpPr>
          <a:xfrm>
            <a:off x="3428944" y="1185917"/>
            <a:ext cx="1637968" cy="154942"/>
            <a:chOff x="238125" y="2506075"/>
            <a:chExt cx="7115411" cy="673075"/>
          </a:xfrm>
        </p:grpSpPr>
        <p:sp>
          <p:nvSpPr>
            <p:cNvPr id="4202" name="Google Shape;4202;p3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p3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p3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p3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p3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7" name="Google Shape;4207;p37"/>
          <p:cNvGrpSpPr/>
          <p:nvPr/>
        </p:nvGrpSpPr>
        <p:grpSpPr>
          <a:xfrm>
            <a:off x="1969680" y="1500635"/>
            <a:ext cx="1262932" cy="785408"/>
            <a:chOff x="548861" y="389676"/>
            <a:chExt cx="3843371" cy="2390164"/>
          </a:xfrm>
        </p:grpSpPr>
        <p:cxnSp>
          <p:nvCxnSpPr>
            <p:cNvPr id="4208" name="Google Shape;4208;p37"/>
            <p:cNvCxnSpPr/>
            <p:nvPr/>
          </p:nvCxnSpPr>
          <p:spPr>
            <a:xfrm rot="10800000" flipH="1">
              <a:off x="3486925" y="1918250"/>
              <a:ext cx="742200" cy="690300"/>
            </a:xfrm>
            <a:prstGeom prst="bentConnector3">
              <a:avLst>
                <a:gd name="adj1" fmla="val 1377839"/>
              </a:avLst>
            </a:prstGeom>
            <a:noFill/>
            <a:ln w="9525" cap="flat" cmpd="sng">
              <a:solidFill>
                <a:srgbClr val="869FB2"/>
              </a:solidFill>
              <a:prstDash val="solid"/>
              <a:round/>
              <a:headEnd type="none" w="sm" len="sm"/>
              <a:tailEnd type="none" w="sm" len="sm"/>
            </a:ln>
          </p:spPr>
        </p:cxnSp>
        <p:cxnSp>
          <p:nvCxnSpPr>
            <p:cNvPr id="4209" name="Google Shape;4209;p37"/>
            <p:cNvCxnSpPr/>
            <p:nvPr/>
          </p:nvCxnSpPr>
          <p:spPr>
            <a:xfrm rot="-5400000" flipH="1">
              <a:off x="3486925" y="577350"/>
              <a:ext cx="650100" cy="650100"/>
            </a:xfrm>
            <a:prstGeom prst="bentConnector3">
              <a:avLst>
                <a:gd name="adj1" fmla="val -1401154"/>
              </a:avLst>
            </a:prstGeom>
            <a:noFill/>
            <a:ln w="9525" cap="flat" cmpd="sng">
              <a:solidFill>
                <a:srgbClr val="869FB2"/>
              </a:solidFill>
              <a:prstDash val="solid"/>
              <a:round/>
              <a:headEnd type="none" w="sm" len="sm"/>
              <a:tailEnd type="none" w="sm" len="sm"/>
            </a:ln>
          </p:spPr>
        </p:cxnSp>
        <p:cxnSp>
          <p:nvCxnSpPr>
            <p:cNvPr id="4210" name="Google Shape;4210;p37"/>
            <p:cNvCxnSpPr/>
            <p:nvPr/>
          </p:nvCxnSpPr>
          <p:spPr>
            <a:xfrm>
              <a:off x="2725450" y="576000"/>
              <a:ext cx="1410600" cy="1800"/>
            </a:xfrm>
            <a:prstGeom prst="bentConnector3">
              <a:avLst>
                <a:gd name="adj1" fmla="val 498421"/>
              </a:avLst>
            </a:prstGeom>
            <a:noFill/>
            <a:ln w="9525" cap="flat" cmpd="sng">
              <a:solidFill>
                <a:srgbClr val="869FB2"/>
              </a:solidFill>
              <a:prstDash val="solid"/>
              <a:round/>
              <a:headEnd type="none" w="sm" len="sm"/>
              <a:tailEnd type="none" w="sm" len="sm"/>
            </a:ln>
          </p:spPr>
        </p:cxnSp>
        <p:cxnSp>
          <p:nvCxnSpPr>
            <p:cNvPr id="4211" name="Google Shape;4211;p37"/>
            <p:cNvCxnSpPr/>
            <p:nvPr/>
          </p:nvCxnSpPr>
          <p:spPr>
            <a:xfrm rot="10800000" flipH="1">
              <a:off x="756500" y="577975"/>
              <a:ext cx="1705500" cy="1049100"/>
            </a:xfrm>
            <a:prstGeom prst="bentConnector3">
              <a:avLst>
                <a:gd name="adj1" fmla="val -461418"/>
              </a:avLst>
            </a:prstGeom>
            <a:noFill/>
            <a:ln w="9525" cap="flat" cmpd="sng">
              <a:solidFill>
                <a:srgbClr val="BAC8D3"/>
              </a:solidFill>
              <a:prstDash val="solid"/>
              <a:round/>
              <a:headEnd type="none" w="sm" len="sm"/>
              <a:tailEnd type="none" w="sm" len="sm"/>
            </a:ln>
          </p:spPr>
        </p:cxnSp>
        <p:cxnSp>
          <p:nvCxnSpPr>
            <p:cNvPr id="4212" name="Google Shape;4212;p37"/>
            <p:cNvCxnSpPr/>
            <p:nvPr/>
          </p:nvCxnSpPr>
          <p:spPr>
            <a:xfrm>
              <a:off x="760067" y="1625791"/>
              <a:ext cx="1689000" cy="974100"/>
            </a:xfrm>
            <a:prstGeom prst="bentConnector3">
              <a:avLst>
                <a:gd name="adj1" fmla="val -468704"/>
              </a:avLst>
            </a:prstGeom>
            <a:noFill/>
            <a:ln w="9525" cap="flat" cmpd="sng">
              <a:solidFill>
                <a:srgbClr val="BAC8D3"/>
              </a:solidFill>
              <a:prstDash val="solid"/>
              <a:round/>
              <a:headEnd type="none" w="sm" len="sm"/>
              <a:tailEnd type="none" w="sm" len="sm"/>
            </a:ln>
          </p:spPr>
        </p:cxnSp>
        <p:sp>
          <p:nvSpPr>
            <p:cNvPr id="4213" name="Google Shape;4213;p3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14" name="Google Shape;4214;p37"/>
            <p:cNvCxnSpPr/>
            <p:nvPr/>
          </p:nvCxnSpPr>
          <p:spPr>
            <a:xfrm>
              <a:off x="2725450" y="2609025"/>
              <a:ext cx="1416000" cy="1800"/>
            </a:xfrm>
            <a:prstGeom prst="bentConnector3">
              <a:avLst>
                <a:gd name="adj1" fmla="val 498287"/>
              </a:avLst>
            </a:prstGeom>
            <a:noFill/>
            <a:ln w="9525" cap="flat" cmpd="sng">
              <a:solidFill>
                <a:srgbClr val="869FB2"/>
              </a:solidFill>
              <a:prstDash val="solid"/>
              <a:round/>
              <a:headEnd type="none" w="sm" len="sm"/>
              <a:tailEnd type="none" w="sm" len="sm"/>
            </a:ln>
          </p:spPr>
        </p:cxnSp>
        <p:sp>
          <p:nvSpPr>
            <p:cNvPr id="4215" name="Google Shape;4215;p3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3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p3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p3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p3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p3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1" name="Google Shape;4221;p37"/>
          <p:cNvGrpSpPr/>
          <p:nvPr/>
        </p:nvGrpSpPr>
        <p:grpSpPr>
          <a:xfrm>
            <a:off x="757812" y="2607512"/>
            <a:ext cx="1412054" cy="633562"/>
            <a:chOff x="1187400" y="2529299"/>
            <a:chExt cx="6769193" cy="2241902"/>
          </a:xfrm>
        </p:grpSpPr>
        <p:sp>
          <p:nvSpPr>
            <p:cNvPr id="4222" name="Google Shape;4222;p3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23" name="Google Shape;4223;p3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24" name="Google Shape;4224;p3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25" name="Google Shape;4225;p3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26" name="Google Shape;4226;p3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27" name="Google Shape;4227;p3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228" name="Google Shape;4228;p3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4229" name="Google Shape;4229;p37"/>
            <p:cNvCxnSpPr>
              <a:stCxn id="4222" idx="2"/>
              <a:endCxn id="4223" idx="0"/>
            </p:cNvCxnSpPr>
            <p:nvPr/>
          </p:nvCxnSpPr>
          <p:spPr>
            <a:xfrm rot="-5400000" flipH="1">
              <a:off x="5228543" y="2315249"/>
              <a:ext cx="457200" cy="1770300"/>
            </a:xfrm>
            <a:prstGeom prst="bentConnector3">
              <a:avLst>
                <a:gd name="adj1" fmla="val 1465595"/>
              </a:avLst>
            </a:prstGeom>
            <a:noFill/>
            <a:ln w="9525" cap="flat" cmpd="sng">
              <a:solidFill>
                <a:srgbClr val="C2C2C2"/>
              </a:solidFill>
              <a:prstDash val="solid"/>
              <a:round/>
              <a:headEnd type="none" w="sm" len="sm"/>
              <a:tailEnd type="none" w="sm" len="sm"/>
            </a:ln>
          </p:spPr>
        </p:cxnSp>
        <p:cxnSp>
          <p:nvCxnSpPr>
            <p:cNvPr id="4230" name="Google Shape;4230;p37"/>
            <p:cNvCxnSpPr>
              <a:stCxn id="4224" idx="0"/>
              <a:endCxn id="4222" idx="2"/>
            </p:cNvCxnSpPr>
            <p:nvPr/>
          </p:nvCxnSpPr>
          <p:spPr>
            <a:xfrm rot="-5400000">
              <a:off x="3458247" y="2315250"/>
              <a:ext cx="457200" cy="1770300"/>
            </a:xfrm>
            <a:prstGeom prst="bentConnector3">
              <a:avLst>
                <a:gd name="adj1" fmla="val -1365836"/>
              </a:avLst>
            </a:prstGeom>
            <a:noFill/>
            <a:ln w="9525" cap="flat" cmpd="sng">
              <a:solidFill>
                <a:srgbClr val="C2C2C2"/>
              </a:solidFill>
              <a:prstDash val="solid"/>
              <a:round/>
              <a:headEnd type="none" w="sm" len="sm"/>
              <a:tailEnd type="none" w="sm" len="sm"/>
            </a:ln>
          </p:spPr>
        </p:cxnSp>
        <p:cxnSp>
          <p:nvCxnSpPr>
            <p:cNvPr id="4231" name="Google Shape;4231;p37"/>
            <p:cNvCxnSpPr>
              <a:stCxn id="4224" idx="2"/>
              <a:endCxn id="4226" idx="0"/>
            </p:cNvCxnSpPr>
            <p:nvPr/>
          </p:nvCxnSpPr>
          <p:spPr>
            <a:xfrm rot="-5400000" flipH="1">
              <a:off x="2995647" y="3677550"/>
              <a:ext cx="457200" cy="845100"/>
            </a:xfrm>
            <a:prstGeom prst="bentConnector3">
              <a:avLst>
                <a:gd name="adj1" fmla="val 3731688"/>
              </a:avLst>
            </a:prstGeom>
            <a:noFill/>
            <a:ln w="9525" cap="flat" cmpd="sng">
              <a:solidFill>
                <a:srgbClr val="C2C2C2"/>
              </a:solidFill>
              <a:prstDash val="solid"/>
              <a:round/>
              <a:headEnd type="none" w="sm" len="sm"/>
              <a:tailEnd type="none" w="sm" len="sm"/>
            </a:ln>
          </p:spPr>
        </p:cxnSp>
        <p:cxnSp>
          <p:nvCxnSpPr>
            <p:cNvPr id="4232" name="Google Shape;4232;p37"/>
            <p:cNvCxnSpPr>
              <a:stCxn id="4225" idx="0"/>
              <a:endCxn id="4224" idx="2"/>
            </p:cNvCxnSpPr>
            <p:nvPr/>
          </p:nvCxnSpPr>
          <p:spPr>
            <a:xfrm rot="-5400000">
              <a:off x="2150400" y="3677551"/>
              <a:ext cx="457200" cy="845100"/>
            </a:xfrm>
            <a:prstGeom prst="bentConnector3">
              <a:avLst>
                <a:gd name="adj1" fmla="val -3631926"/>
              </a:avLst>
            </a:prstGeom>
            <a:noFill/>
            <a:ln w="9525" cap="flat" cmpd="sng">
              <a:solidFill>
                <a:srgbClr val="C2C2C2"/>
              </a:solidFill>
              <a:prstDash val="solid"/>
              <a:round/>
              <a:headEnd type="none" w="sm" len="sm"/>
              <a:tailEnd type="none" w="sm" len="sm"/>
            </a:ln>
          </p:spPr>
        </p:cxnSp>
        <p:cxnSp>
          <p:nvCxnSpPr>
            <p:cNvPr id="4233" name="Google Shape;4233;p37"/>
            <p:cNvCxnSpPr>
              <a:stCxn id="4223" idx="2"/>
              <a:endCxn id="4228" idx="0"/>
            </p:cNvCxnSpPr>
            <p:nvPr/>
          </p:nvCxnSpPr>
          <p:spPr>
            <a:xfrm rot="-5400000" flipH="1">
              <a:off x="6536390" y="3677400"/>
              <a:ext cx="457200" cy="845400"/>
            </a:xfrm>
            <a:prstGeom prst="bentConnector3">
              <a:avLst>
                <a:gd name="adj1" fmla="val 3731688"/>
              </a:avLst>
            </a:prstGeom>
            <a:noFill/>
            <a:ln w="9525" cap="flat" cmpd="sng">
              <a:solidFill>
                <a:srgbClr val="C2C2C2"/>
              </a:solidFill>
              <a:prstDash val="solid"/>
              <a:round/>
              <a:headEnd type="none" w="sm" len="sm"/>
              <a:tailEnd type="none" w="sm" len="sm"/>
            </a:ln>
          </p:spPr>
        </p:cxnSp>
        <p:cxnSp>
          <p:nvCxnSpPr>
            <p:cNvPr id="4234" name="Google Shape;4234;p37"/>
            <p:cNvCxnSpPr>
              <a:stCxn id="4227" idx="0"/>
              <a:endCxn id="4223" idx="2"/>
            </p:cNvCxnSpPr>
            <p:nvPr/>
          </p:nvCxnSpPr>
          <p:spPr>
            <a:xfrm rot="-5400000">
              <a:off x="5691000" y="3677551"/>
              <a:ext cx="457200" cy="845100"/>
            </a:xfrm>
            <a:prstGeom prst="bentConnector3">
              <a:avLst>
                <a:gd name="adj1" fmla="val -3631926"/>
              </a:avLst>
            </a:prstGeom>
            <a:noFill/>
            <a:ln w="9525" cap="flat" cmpd="sng">
              <a:solidFill>
                <a:srgbClr val="C2C2C2"/>
              </a:solidFill>
              <a:prstDash val="solid"/>
              <a:round/>
              <a:headEnd type="none" w="sm" len="sm"/>
              <a:tailEnd type="none" w="sm" len="sm"/>
            </a:ln>
          </p:spPr>
        </p:cxnSp>
      </p:grpSp>
      <p:grpSp>
        <p:nvGrpSpPr>
          <p:cNvPr id="4235" name="Google Shape;4235;p37"/>
          <p:cNvGrpSpPr/>
          <p:nvPr/>
        </p:nvGrpSpPr>
        <p:grpSpPr>
          <a:xfrm>
            <a:off x="6844058" y="3100221"/>
            <a:ext cx="1579035" cy="540873"/>
            <a:chOff x="6895650" y="3126697"/>
            <a:chExt cx="1436662" cy="492105"/>
          </a:xfrm>
        </p:grpSpPr>
        <p:sp>
          <p:nvSpPr>
            <p:cNvPr id="4236" name="Google Shape;4236;p3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3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3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9" name="Google Shape;4239;p3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3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41" name="Google Shape;4241;p37"/>
            <p:cNvGrpSpPr/>
            <p:nvPr/>
          </p:nvGrpSpPr>
          <p:grpSpPr>
            <a:xfrm>
              <a:off x="6995957" y="3335810"/>
              <a:ext cx="1230393" cy="71754"/>
              <a:chOff x="6995957" y="3287964"/>
              <a:chExt cx="1230393" cy="71754"/>
            </a:xfrm>
          </p:grpSpPr>
          <p:sp>
            <p:nvSpPr>
              <p:cNvPr id="4242" name="Google Shape;4242;p3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3" name="Google Shape;4243;p3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3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3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3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47" name="Google Shape;4247;p37"/>
          <p:cNvGrpSpPr/>
          <p:nvPr/>
        </p:nvGrpSpPr>
        <p:grpSpPr>
          <a:xfrm>
            <a:off x="6842640" y="3736984"/>
            <a:ext cx="1581862" cy="650624"/>
            <a:chOff x="6777990" y="3710194"/>
            <a:chExt cx="1646915" cy="677381"/>
          </a:xfrm>
        </p:grpSpPr>
        <p:grpSp>
          <p:nvGrpSpPr>
            <p:cNvPr id="4248" name="Google Shape;4248;p37"/>
            <p:cNvGrpSpPr/>
            <p:nvPr/>
          </p:nvGrpSpPr>
          <p:grpSpPr>
            <a:xfrm>
              <a:off x="6777990" y="3874492"/>
              <a:ext cx="411129" cy="513083"/>
              <a:chOff x="6777990" y="3874492"/>
              <a:chExt cx="411129" cy="513083"/>
            </a:xfrm>
          </p:grpSpPr>
          <p:cxnSp>
            <p:nvCxnSpPr>
              <p:cNvPr id="4249" name="Google Shape;4249;p37"/>
              <p:cNvCxnSpPr/>
              <p:nvPr/>
            </p:nvCxnSpPr>
            <p:spPr>
              <a:xfrm>
                <a:off x="6977019" y="4216875"/>
                <a:ext cx="0" cy="170700"/>
              </a:xfrm>
              <a:prstGeom prst="straightConnector1">
                <a:avLst/>
              </a:prstGeom>
              <a:noFill/>
              <a:ln w="19050" cap="flat" cmpd="sng">
                <a:solidFill>
                  <a:srgbClr val="A5B7C6"/>
                </a:solidFill>
                <a:prstDash val="solid"/>
                <a:round/>
                <a:headEnd type="none" w="sm" len="sm"/>
                <a:tailEnd type="diamond" w="med" len="med"/>
              </a:ln>
            </p:spPr>
          </p:cxnSp>
          <p:sp>
            <p:nvSpPr>
              <p:cNvPr id="4250" name="Google Shape;4250;p3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1" name="Google Shape;4251;p37"/>
            <p:cNvGrpSpPr/>
            <p:nvPr/>
          </p:nvGrpSpPr>
          <p:grpSpPr>
            <a:xfrm>
              <a:off x="7188425" y="3710194"/>
              <a:ext cx="411123" cy="520535"/>
              <a:chOff x="7188425" y="3710194"/>
              <a:chExt cx="411123" cy="520535"/>
            </a:xfrm>
          </p:grpSpPr>
          <p:cxnSp>
            <p:nvCxnSpPr>
              <p:cNvPr id="4252" name="Google Shape;4252;p37"/>
              <p:cNvCxnSpPr/>
              <p:nvPr/>
            </p:nvCxnSpPr>
            <p:spPr>
              <a:xfrm rot="10800000">
                <a:off x="7393988" y="3710194"/>
                <a:ext cx="0" cy="170700"/>
              </a:xfrm>
              <a:prstGeom prst="straightConnector1">
                <a:avLst/>
              </a:prstGeom>
              <a:noFill/>
              <a:ln w="19050" cap="flat" cmpd="sng">
                <a:solidFill>
                  <a:srgbClr val="A5B7C6"/>
                </a:solidFill>
                <a:prstDash val="solid"/>
                <a:round/>
                <a:headEnd type="none" w="sm" len="sm"/>
                <a:tailEnd type="diamond" w="med" len="med"/>
              </a:ln>
            </p:spPr>
          </p:cxnSp>
          <p:sp>
            <p:nvSpPr>
              <p:cNvPr id="4253" name="Google Shape;4253;p3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4" name="Google Shape;4254;p37"/>
            <p:cNvGrpSpPr/>
            <p:nvPr/>
          </p:nvGrpSpPr>
          <p:grpSpPr>
            <a:xfrm>
              <a:off x="7603341" y="3874492"/>
              <a:ext cx="411474" cy="513083"/>
              <a:chOff x="7603341" y="3874492"/>
              <a:chExt cx="411474" cy="513083"/>
            </a:xfrm>
          </p:grpSpPr>
          <p:cxnSp>
            <p:nvCxnSpPr>
              <p:cNvPr id="4255" name="Google Shape;4255;p37"/>
              <p:cNvCxnSpPr/>
              <p:nvPr/>
            </p:nvCxnSpPr>
            <p:spPr>
              <a:xfrm>
                <a:off x="7809095" y="4216875"/>
                <a:ext cx="0" cy="170700"/>
              </a:xfrm>
              <a:prstGeom prst="straightConnector1">
                <a:avLst/>
              </a:prstGeom>
              <a:noFill/>
              <a:ln w="19050" cap="flat" cmpd="sng">
                <a:solidFill>
                  <a:srgbClr val="A5B7C6"/>
                </a:solidFill>
                <a:prstDash val="solid"/>
                <a:round/>
                <a:headEnd type="none" w="sm" len="sm"/>
                <a:tailEnd type="diamond" w="med" len="med"/>
              </a:ln>
            </p:spPr>
          </p:cxnSp>
          <p:sp>
            <p:nvSpPr>
              <p:cNvPr id="4256" name="Google Shape;4256;p3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7" name="Google Shape;4257;p37"/>
            <p:cNvGrpSpPr/>
            <p:nvPr/>
          </p:nvGrpSpPr>
          <p:grpSpPr>
            <a:xfrm>
              <a:off x="8013776" y="3722847"/>
              <a:ext cx="411129" cy="507882"/>
              <a:chOff x="8013776" y="3722847"/>
              <a:chExt cx="411129" cy="507882"/>
            </a:xfrm>
          </p:grpSpPr>
          <p:cxnSp>
            <p:nvCxnSpPr>
              <p:cNvPr id="4258" name="Google Shape;4258;p37"/>
              <p:cNvCxnSpPr/>
              <p:nvPr/>
            </p:nvCxnSpPr>
            <p:spPr>
              <a:xfrm rot="10800000">
                <a:off x="8219339" y="3722847"/>
                <a:ext cx="0" cy="169800"/>
              </a:xfrm>
              <a:prstGeom prst="straightConnector1">
                <a:avLst/>
              </a:prstGeom>
              <a:noFill/>
              <a:ln w="19050" cap="flat" cmpd="sng">
                <a:solidFill>
                  <a:srgbClr val="A5B7C6"/>
                </a:solidFill>
                <a:prstDash val="solid"/>
                <a:round/>
                <a:headEnd type="none" w="sm" len="sm"/>
                <a:tailEnd type="diamond" w="med" len="med"/>
              </a:ln>
            </p:spPr>
          </p:cxnSp>
          <p:sp>
            <p:nvSpPr>
              <p:cNvPr id="4259" name="Google Shape;4259;p3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60" name="Google Shape;4260;p37"/>
          <p:cNvGrpSpPr/>
          <p:nvPr/>
        </p:nvGrpSpPr>
        <p:grpSpPr>
          <a:xfrm>
            <a:off x="5262155" y="2909824"/>
            <a:ext cx="1421889" cy="1020604"/>
            <a:chOff x="5190863" y="2824811"/>
            <a:chExt cx="1544860" cy="1108870"/>
          </a:xfrm>
        </p:grpSpPr>
        <p:grpSp>
          <p:nvGrpSpPr>
            <p:cNvPr id="4261" name="Google Shape;4261;p37"/>
            <p:cNvGrpSpPr/>
            <p:nvPr/>
          </p:nvGrpSpPr>
          <p:grpSpPr>
            <a:xfrm>
              <a:off x="5938695" y="3176919"/>
              <a:ext cx="685760" cy="404739"/>
              <a:chOff x="5938695" y="3176919"/>
              <a:chExt cx="685760" cy="404739"/>
            </a:xfrm>
          </p:grpSpPr>
          <p:grpSp>
            <p:nvGrpSpPr>
              <p:cNvPr id="4262" name="Google Shape;4262;p37"/>
              <p:cNvGrpSpPr/>
              <p:nvPr/>
            </p:nvGrpSpPr>
            <p:grpSpPr>
              <a:xfrm>
                <a:off x="5938695" y="3176919"/>
                <a:ext cx="685760" cy="404739"/>
                <a:chOff x="5938695" y="3176919"/>
                <a:chExt cx="685760" cy="404739"/>
              </a:xfrm>
            </p:grpSpPr>
            <p:sp>
              <p:nvSpPr>
                <p:cNvPr id="4263" name="Google Shape;4263;p3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3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65" name="Google Shape;4265;p3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6" name="Google Shape;4266;p37"/>
            <p:cNvGrpSpPr/>
            <p:nvPr/>
          </p:nvGrpSpPr>
          <p:grpSpPr>
            <a:xfrm>
              <a:off x="5305233" y="3176835"/>
              <a:ext cx="685970" cy="404655"/>
              <a:chOff x="5305233" y="3176835"/>
              <a:chExt cx="685970" cy="404655"/>
            </a:xfrm>
          </p:grpSpPr>
          <p:grpSp>
            <p:nvGrpSpPr>
              <p:cNvPr id="4267" name="Google Shape;4267;p37"/>
              <p:cNvGrpSpPr/>
              <p:nvPr/>
            </p:nvGrpSpPr>
            <p:grpSpPr>
              <a:xfrm>
                <a:off x="5305233" y="3176835"/>
                <a:ext cx="685970" cy="404655"/>
                <a:chOff x="5305233" y="3176835"/>
                <a:chExt cx="685970" cy="404655"/>
              </a:xfrm>
            </p:grpSpPr>
            <p:sp>
              <p:nvSpPr>
                <p:cNvPr id="4268" name="Google Shape;4268;p3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3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0" name="Google Shape;4270;p3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1" name="Google Shape;4271;p3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72" name="Google Shape;4272;p37"/>
            <p:cNvGrpSpPr/>
            <p:nvPr/>
          </p:nvGrpSpPr>
          <p:grpSpPr>
            <a:xfrm>
              <a:off x="5657361" y="2824811"/>
              <a:ext cx="1078362" cy="404655"/>
              <a:chOff x="5657361" y="2824811"/>
              <a:chExt cx="1078362" cy="404655"/>
            </a:xfrm>
          </p:grpSpPr>
          <p:grpSp>
            <p:nvGrpSpPr>
              <p:cNvPr id="4273" name="Google Shape;4273;p37"/>
              <p:cNvGrpSpPr/>
              <p:nvPr/>
            </p:nvGrpSpPr>
            <p:grpSpPr>
              <a:xfrm>
                <a:off x="5657361" y="2824811"/>
                <a:ext cx="1078362" cy="404655"/>
                <a:chOff x="5657361" y="2824811"/>
                <a:chExt cx="1078362" cy="404655"/>
              </a:xfrm>
            </p:grpSpPr>
            <p:grpSp>
              <p:nvGrpSpPr>
                <p:cNvPr id="4274" name="Google Shape;4274;p37"/>
                <p:cNvGrpSpPr/>
                <p:nvPr/>
              </p:nvGrpSpPr>
              <p:grpSpPr>
                <a:xfrm>
                  <a:off x="5938485" y="2824811"/>
                  <a:ext cx="797238" cy="404655"/>
                  <a:chOff x="5938485" y="2824811"/>
                  <a:chExt cx="797238" cy="404655"/>
                </a:xfrm>
              </p:grpSpPr>
              <p:sp>
                <p:nvSpPr>
                  <p:cNvPr id="4275" name="Google Shape;4275;p3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3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7" name="Google Shape;4277;p3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8" name="Google Shape;4278;p3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79" name="Google Shape;4279;p37"/>
            <p:cNvGrpSpPr/>
            <p:nvPr/>
          </p:nvGrpSpPr>
          <p:grpSpPr>
            <a:xfrm>
              <a:off x="5190863" y="3528942"/>
              <a:ext cx="1078025" cy="404739"/>
              <a:chOff x="5190863" y="3528942"/>
              <a:chExt cx="1078025" cy="404739"/>
            </a:xfrm>
          </p:grpSpPr>
          <p:sp>
            <p:nvSpPr>
              <p:cNvPr id="4280" name="Google Shape;4280;p3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81" name="Google Shape;4281;p37"/>
              <p:cNvGrpSpPr/>
              <p:nvPr/>
            </p:nvGrpSpPr>
            <p:grpSpPr>
              <a:xfrm>
                <a:off x="5190863" y="3528942"/>
                <a:ext cx="1078025" cy="404739"/>
                <a:chOff x="5190863" y="3528942"/>
                <a:chExt cx="1078025" cy="404739"/>
              </a:xfrm>
            </p:grpSpPr>
            <p:sp>
              <p:nvSpPr>
                <p:cNvPr id="4282" name="Google Shape;4282;p3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3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284" name="Google Shape;4284;p37"/>
          <p:cNvGrpSpPr/>
          <p:nvPr/>
        </p:nvGrpSpPr>
        <p:grpSpPr>
          <a:xfrm>
            <a:off x="728162" y="1474292"/>
            <a:ext cx="1086719" cy="879487"/>
            <a:chOff x="803162" y="1474292"/>
            <a:chExt cx="1086719" cy="879487"/>
          </a:xfrm>
        </p:grpSpPr>
        <p:grpSp>
          <p:nvGrpSpPr>
            <p:cNvPr id="4285" name="Google Shape;4285;p37"/>
            <p:cNvGrpSpPr/>
            <p:nvPr/>
          </p:nvGrpSpPr>
          <p:grpSpPr>
            <a:xfrm>
              <a:off x="803162" y="1625948"/>
              <a:ext cx="445857" cy="576578"/>
              <a:chOff x="803162" y="1625948"/>
              <a:chExt cx="445857" cy="576578"/>
            </a:xfrm>
          </p:grpSpPr>
          <p:sp>
            <p:nvSpPr>
              <p:cNvPr id="4286" name="Google Shape;4286;p3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87" name="Google Shape;4287;p37"/>
              <p:cNvGrpSpPr/>
              <p:nvPr/>
            </p:nvGrpSpPr>
            <p:grpSpPr>
              <a:xfrm>
                <a:off x="1056023" y="1625948"/>
                <a:ext cx="192996" cy="576578"/>
                <a:chOff x="1056023" y="1625948"/>
                <a:chExt cx="192996" cy="576578"/>
              </a:xfrm>
            </p:grpSpPr>
            <p:sp>
              <p:nvSpPr>
                <p:cNvPr id="4288" name="Google Shape;4288;p3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3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3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3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3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93" name="Google Shape;4293;p37"/>
            <p:cNvGrpSpPr/>
            <p:nvPr/>
          </p:nvGrpSpPr>
          <p:grpSpPr>
            <a:xfrm>
              <a:off x="1371406" y="1474292"/>
              <a:ext cx="518475" cy="879487"/>
              <a:chOff x="1398231" y="1474292"/>
              <a:chExt cx="518475" cy="879487"/>
            </a:xfrm>
          </p:grpSpPr>
          <p:grpSp>
            <p:nvGrpSpPr>
              <p:cNvPr id="4294" name="Google Shape;4294;p37"/>
              <p:cNvGrpSpPr/>
              <p:nvPr/>
            </p:nvGrpSpPr>
            <p:grpSpPr>
              <a:xfrm>
                <a:off x="1398231" y="1474292"/>
                <a:ext cx="518475" cy="341643"/>
                <a:chOff x="1398231" y="1474292"/>
                <a:chExt cx="518475" cy="341643"/>
              </a:xfrm>
            </p:grpSpPr>
            <p:sp>
              <p:nvSpPr>
                <p:cNvPr id="4295" name="Google Shape;4295;p3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96" name="Google Shape;4296;p37"/>
                <p:cNvGrpSpPr/>
                <p:nvPr/>
              </p:nvGrpSpPr>
              <p:grpSpPr>
                <a:xfrm>
                  <a:off x="1616453" y="1474292"/>
                  <a:ext cx="300253" cy="341643"/>
                  <a:chOff x="1616453" y="1475379"/>
                  <a:chExt cx="300253" cy="341643"/>
                </a:xfrm>
              </p:grpSpPr>
              <p:sp>
                <p:nvSpPr>
                  <p:cNvPr id="4297" name="Google Shape;4297;p3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3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3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3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3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3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3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04" name="Google Shape;4304;p37"/>
                  <p:cNvGrpSpPr/>
                  <p:nvPr/>
                </p:nvGrpSpPr>
                <p:grpSpPr>
                  <a:xfrm>
                    <a:off x="1839639" y="1475379"/>
                    <a:ext cx="77067" cy="341643"/>
                    <a:chOff x="1839639" y="1475379"/>
                    <a:chExt cx="77067" cy="341643"/>
                  </a:xfrm>
                </p:grpSpPr>
                <p:sp>
                  <p:nvSpPr>
                    <p:cNvPr id="4305" name="Google Shape;4305;p3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3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307" name="Google Shape;4307;p37"/>
              <p:cNvGrpSpPr/>
              <p:nvPr/>
            </p:nvGrpSpPr>
            <p:grpSpPr>
              <a:xfrm>
                <a:off x="1398451" y="2012951"/>
                <a:ext cx="518255" cy="340828"/>
                <a:chOff x="1398451" y="2012951"/>
                <a:chExt cx="518255" cy="340828"/>
              </a:xfrm>
            </p:grpSpPr>
            <p:sp>
              <p:nvSpPr>
                <p:cNvPr id="4308" name="Google Shape;4308;p3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09" name="Google Shape;4309;p37"/>
                <p:cNvGrpSpPr/>
                <p:nvPr/>
              </p:nvGrpSpPr>
              <p:grpSpPr>
                <a:xfrm>
                  <a:off x="1616453" y="2012951"/>
                  <a:ext cx="300253" cy="340828"/>
                  <a:chOff x="1616453" y="2013538"/>
                  <a:chExt cx="300253" cy="340828"/>
                </a:xfrm>
              </p:grpSpPr>
              <p:sp>
                <p:nvSpPr>
                  <p:cNvPr id="4310" name="Google Shape;4310;p3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3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3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3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3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3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3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17" name="Google Shape;4317;p37"/>
                  <p:cNvGrpSpPr/>
                  <p:nvPr/>
                </p:nvGrpSpPr>
                <p:grpSpPr>
                  <a:xfrm>
                    <a:off x="1839639" y="2013538"/>
                    <a:ext cx="77067" cy="340828"/>
                    <a:chOff x="1839639" y="2013538"/>
                    <a:chExt cx="77067" cy="340828"/>
                  </a:xfrm>
                </p:grpSpPr>
                <p:sp>
                  <p:nvSpPr>
                    <p:cNvPr id="4318" name="Google Shape;4318;p3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3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grpSp>
        <p:nvGrpSpPr>
          <p:cNvPr id="4320" name="Google Shape;4320;p37"/>
          <p:cNvGrpSpPr/>
          <p:nvPr/>
        </p:nvGrpSpPr>
        <p:grpSpPr>
          <a:xfrm>
            <a:off x="724986" y="3605478"/>
            <a:ext cx="1368680" cy="682919"/>
            <a:chOff x="724986" y="3605478"/>
            <a:chExt cx="1368680" cy="682919"/>
          </a:xfrm>
        </p:grpSpPr>
        <p:grpSp>
          <p:nvGrpSpPr>
            <p:cNvPr id="4321" name="Google Shape;4321;p37"/>
            <p:cNvGrpSpPr/>
            <p:nvPr/>
          </p:nvGrpSpPr>
          <p:grpSpPr>
            <a:xfrm>
              <a:off x="1289102" y="3823629"/>
              <a:ext cx="240442" cy="250435"/>
              <a:chOff x="-165066" y="3843615"/>
              <a:chExt cx="221259" cy="230455"/>
            </a:xfrm>
          </p:grpSpPr>
          <p:sp>
            <p:nvSpPr>
              <p:cNvPr id="4322" name="Google Shape;4322;p3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p3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3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3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3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7" name="Google Shape;4327;p3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3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3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3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3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3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3" name="Google Shape;4333;p3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3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p3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3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3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3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9" name="Google Shape;4339;p3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3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1" name="Google Shape;4341;p3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42" name="Google Shape;4342;p37"/>
            <p:cNvGrpSpPr/>
            <p:nvPr/>
          </p:nvGrpSpPr>
          <p:grpSpPr>
            <a:xfrm>
              <a:off x="724986" y="3605478"/>
              <a:ext cx="1368680" cy="682919"/>
              <a:chOff x="724986" y="3605478"/>
              <a:chExt cx="1368680" cy="682919"/>
            </a:xfrm>
          </p:grpSpPr>
          <p:grpSp>
            <p:nvGrpSpPr>
              <p:cNvPr id="4343" name="Google Shape;4343;p37"/>
              <p:cNvGrpSpPr/>
              <p:nvPr/>
            </p:nvGrpSpPr>
            <p:grpSpPr>
              <a:xfrm>
                <a:off x="1498221" y="4047614"/>
                <a:ext cx="529172" cy="240783"/>
                <a:chOff x="1498221" y="4047614"/>
                <a:chExt cx="529172" cy="240783"/>
              </a:xfrm>
            </p:grpSpPr>
            <p:grpSp>
              <p:nvGrpSpPr>
                <p:cNvPr id="4344" name="Google Shape;4344;p37"/>
                <p:cNvGrpSpPr/>
                <p:nvPr/>
              </p:nvGrpSpPr>
              <p:grpSpPr>
                <a:xfrm>
                  <a:off x="1826655" y="4224370"/>
                  <a:ext cx="200738" cy="25631"/>
                  <a:chOff x="1826655" y="4224370"/>
                  <a:chExt cx="200738" cy="25631"/>
                </a:xfrm>
              </p:grpSpPr>
              <p:sp>
                <p:nvSpPr>
                  <p:cNvPr id="4345" name="Google Shape;4345;p3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3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47" name="Google Shape;4347;p37"/>
                <p:cNvGrpSpPr/>
                <p:nvPr/>
              </p:nvGrpSpPr>
              <p:grpSpPr>
                <a:xfrm>
                  <a:off x="1498221" y="4047614"/>
                  <a:ext cx="328445" cy="240783"/>
                  <a:chOff x="1498221" y="4047614"/>
                  <a:chExt cx="328445" cy="240783"/>
                </a:xfrm>
              </p:grpSpPr>
              <p:sp>
                <p:nvSpPr>
                  <p:cNvPr id="4348" name="Google Shape;4348;p3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49" name="Google Shape;4349;p37"/>
                  <p:cNvGrpSpPr/>
                  <p:nvPr/>
                </p:nvGrpSpPr>
                <p:grpSpPr>
                  <a:xfrm>
                    <a:off x="1498221" y="4047614"/>
                    <a:ext cx="150566" cy="190415"/>
                    <a:chOff x="1498221" y="4047614"/>
                    <a:chExt cx="150566" cy="190415"/>
                  </a:xfrm>
                </p:grpSpPr>
                <p:sp>
                  <p:nvSpPr>
                    <p:cNvPr id="4350" name="Google Shape;4350;p3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3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352" name="Google Shape;4352;p37"/>
              <p:cNvGrpSpPr/>
              <p:nvPr/>
            </p:nvGrpSpPr>
            <p:grpSpPr>
              <a:xfrm>
                <a:off x="1560718" y="3800594"/>
                <a:ext cx="532948" cy="302090"/>
                <a:chOff x="1560718" y="3800594"/>
                <a:chExt cx="532948" cy="302090"/>
              </a:xfrm>
            </p:grpSpPr>
            <p:grpSp>
              <p:nvGrpSpPr>
                <p:cNvPr id="4353" name="Google Shape;4353;p37"/>
                <p:cNvGrpSpPr/>
                <p:nvPr/>
              </p:nvGrpSpPr>
              <p:grpSpPr>
                <a:xfrm>
                  <a:off x="1912179" y="3827344"/>
                  <a:ext cx="181487" cy="25631"/>
                  <a:chOff x="1912179" y="3827344"/>
                  <a:chExt cx="181487" cy="25631"/>
                </a:xfrm>
              </p:grpSpPr>
              <p:sp>
                <p:nvSpPr>
                  <p:cNvPr id="4354" name="Google Shape;4354;p3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3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6" name="Google Shape;4356;p37"/>
                <p:cNvGrpSpPr/>
                <p:nvPr/>
              </p:nvGrpSpPr>
              <p:grpSpPr>
                <a:xfrm>
                  <a:off x="1912179" y="4044504"/>
                  <a:ext cx="181487" cy="25622"/>
                  <a:chOff x="1912179" y="4044505"/>
                  <a:chExt cx="181487" cy="25622"/>
                </a:xfrm>
              </p:grpSpPr>
              <p:sp>
                <p:nvSpPr>
                  <p:cNvPr id="4357" name="Google Shape;4357;p3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8" name="Google Shape;4358;p3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9" name="Google Shape;4359;p37"/>
                <p:cNvGrpSpPr/>
                <p:nvPr/>
              </p:nvGrpSpPr>
              <p:grpSpPr>
                <a:xfrm>
                  <a:off x="1560718" y="3800594"/>
                  <a:ext cx="351472" cy="302090"/>
                  <a:chOff x="1560718" y="3800594"/>
                  <a:chExt cx="351472" cy="302090"/>
                </a:xfrm>
              </p:grpSpPr>
              <p:grpSp>
                <p:nvGrpSpPr>
                  <p:cNvPr id="4360" name="Google Shape;4360;p37"/>
                  <p:cNvGrpSpPr/>
                  <p:nvPr/>
                </p:nvGrpSpPr>
                <p:grpSpPr>
                  <a:xfrm>
                    <a:off x="1560718" y="3842857"/>
                    <a:ext cx="173587" cy="217131"/>
                    <a:chOff x="1560718" y="3842857"/>
                    <a:chExt cx="173587" cy="217131"/>
                  </a:xfrm>
                </p:grpSpPr>
                <p:sp>
                  <p:nvSpPr>
                    <p:cNvPr id="4361" name="Google Shape;4361;p3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2" name="Google Shape;4362;p3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3" name="Google Shape;4363;p3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4" name="Google Shape;4364;p3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5" name="Google Shape;4365;p3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366" name="Google Shape;4366;p3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7" name="Google Shape;4367;p37"/>
              <p:cNvGrpSpPr/>
              <p:nvPr/>
            </p:nvGrpSpPr>
            <p:grpSpPr>
              <a:xfrm>
                <a:off x="785350" y="3605478"/>
                <a:ext cx="535311" cy="249245"/>
                <a:chOff x="785350" y="3605478"/>
                <a:chExt cx="535311" cy="249245"/>
              </a:xfrm>
            </p:grpSpPr>
            <p:grpSp>
              <p:nvGrpSpPr>
                <p:cNvPr id="4368" name="Google Shape;4368;p37"/>
                <p:cNvGrpSpPr/>
                <p:nvPr/>
              </p:nvGrpSpPr>
              <p:grpSpPr>
                <a:xfrm>
                  <a:off x="785350" y="3605478"/>
                  <a:ext cx="376191" cy="102736"/>
                  <a:chOff x="785350" y="3605478"/>
                  <a:chExt cx="376191" cy="102736"/>
                </a:xfrm>
              </p:grpSpPr>
              <p:sp>
                <p:nvSpPr>
                  <p:cNvPr id="4369" name="Google Shape;4369;p3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3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3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2" name="Google Shape;4372;p37"/>
                <p:cNvGrpSpPr/>
                <p:nvPr/>
              </p:nvGrpSpPr>
              <p:grpSpPr>
                <a:xfrm>
                  <a:off x="1161530" y="3655851"/>
                  <a:ext cx="159131" cy="198872"/>
                  <a:chOff x="1161530" y="3655851"/>
                  <a:chExt cx="159131" cy="198872"/>
                </a:xfrm>
              </p:grpSpPr>
              <p:sp>
                <p:nvSpPr>
                  <p:cNvPr id="4373" name="Google Shape;4373;p3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3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375" name="Google Shape;4375;p37"/>
              <p:cNvGrpSpPr/>
              <p:nvPr/>
            </p:nvGrpSpPr>
            <p:grpSpPr>
              <a:xfrm>
                <a:off x="785350" y="4047614"/>
                <a:ext cx="535311" cy="240783"/>
                <a:chOff x="785350" y="4047614"/>
                <a:chExt cx="535311" cy="240783"/>
              </a:xfrm>
            </p:grpSpPr>
            <p:grpSp>
              <p:nvGrpSpPr>
                <p:cNvPr id="4376" name="Google Shape;4376;p37"/>
                <p:cNvGrpSpPr/>
                <p:nvPr/>
              </p:nvGrpSpPr>
              <p:grpSpPr>
                <a:xfrm>
                  <a:off x="1161636" y="4047614"/>
                  <a:ext cx="159025" cy="190415"/>
                  <a:chOff x="1161636" y="4047614"/>
                  <a:chExt cx="159025" cy="190415"/>
                </a:xfrm>
              </p:grpSpPr>
              <p:sp>
                <p:nvSpPr>
                  <p:cNvPr id="4377" name="Google Shape;4377;p3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3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9" name="Google Shape;4379;p37"/>
                <p:cNvGrpSpPr/>
                <p:nvPr/>
              </p:nvGrpSpPr>
              <p:grpSpPr>
                <a:xfrm>
                  <a:off x="785350" y="4185661"/>
                  <a:ext cx="376191" cy="102736"/>
                  <a:chOff x="785350" y="4185661"/>
                  <a:chExt cx="376191" cy="102736"/>
                </a:xfrm>
              </p:grpSpPr>
              <p:sp>
                <p:nvSpPr>
                  <p:cNvPr id="4380" name="Google Shape;4380;p3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3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3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383" name="Google Shape;4383;p37"/>
              <p:cNvGrpSpPr/>
              <p:nvPr/>
            </p:nvGrpSpPr>
            <p:grpSpPr>
              <a:xfrm>
                <a:off x="1501054" y="3605478"/>
                <a:ext cx="526339" cy="249240"/>
                <a:chOff x="1501054" y="3605478"/>
                <a:chExt cx="526339" cy="249240"/>
              </a:xfrm>
            </p:grpSpPr>
            <p:grpSp>
              <p:nvGrpSpPr>
                <p:cNvPr id="4384" name="Google Shape;4384;p37"/>
                <p:cNvGrpSpPr/>
                <p:nvPr/>
              </p:nvGrpSpPr>
              <p:grpSpPr>
                <a:xfrm>
                  <a:off x="1834208" y="3643867"/>
                  <a:ext cx="193185" cy="25622"/>
                  <a:chOff x="1834208" y="3643867"/>
                  <a:chExt cx="193185" cy="25622"/>
                </a:xfrm>
              </p:grpSpPr>
              <p:sp>
                <p:nvSpPr>
                  <p:cNvPr id="4385" name="Google Shape;4385;p3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3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7" name="Google Shape;4387;p37"/>
                <p:cNvGrpSpPr/>
                <p:nvPr/>
              </p:nvGrpSpPr>
              <p:grpSpPr>
                <a:xfrm>
                  <a:off x="1501054" y="3605478"/>
                  <a:ext cx="333164" cy="249240"/>
                  <a:chOff x="1501054" y="3605478"/>
                  <a:chExt cx="333164" cy="249240"/>
                </a:xfrm>
              </p:grpSpPr>
              <p:sp>
                <p:nvSpPr>
                  <p:cNvPr id="4388" name="Google Shape;4388;p3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89" name="Google Shape;4389;p37"/>
                  <p:cNvGrpSpPr/>
                  <p:nvPr/>
                </p:nvGrpSpPr>
                <p:grpSpPr>
                  <a:xfrm>
                    <a:off x="1501054" y="3655851"/>
                    <a:ext cx="155286" cy="198867"/>
                    <a:chOff x="1501054" y="3655851"/>
                    <a:chExt cx="155286" cy="198867"/>
                  </a:xfrm>
                </p:grpSpPr>
                <p:sp>
                  <p:nvSpPr>
                    <p:cNvPr id="4390" name="Google Shape;4390;p3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3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392" name="Google Shape;4392;p37"/>
              <p:cNvGrpSpPr/>
              <p:nvPr/>
            </p:nvGrpSpPr>
            <p:grpSpPr>
              <a:xfrm>
                <a:off x="724986" y="3800594"/>
                <a:ext cx="532949" cy="302090"/>
                <a:chOff x="724986" y="3800594"/>
                <a:chExt cx="532949" cy="302090"/>
              </a:xfrm>
            </p:grpSpPr>
            <p:grpSp>
              <p:nvGrpSpPr>
                <p:cNvPr id="4393" name="Google Shape;4393;p37"/>
                <p:cNvGrpSpPr/>
                <p:nvPr/>
              </p:nvGrpSpPr>
              <p:grpSpPr>
                <a:xfrm>
                  <a:off x="724986" y="4044367"/>
                  <a:ext cx="181314" cy="25626"/>
                  <a:chOff x="724986" y="4044367"/>
                  <a:chExt cx="181314" cy="25626"/>
                </a:xfrm>
              </p:grpSpPr>
              <p:sp>
                <p:nvSpPr>
                  <p:cNvPr id="4394" name="Google Shape;4394;p3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5" name="Google Shape;4395;p3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6" name="Google Shape;4396;p37"/>
                <p:cNvGrpSpPr/>
                <p:nvPr/>
              </p:nvGrpSpPr>
              <p:grpSpPr>
                <a:xfrm>
                  <a:off x="906290" y="3800594"/>
                  <a:ext cx="351645" cy="302090"/>
                  <a:chOff x="906290" y="3800594"/>
                  <a:chExt cx="351645" cy="302090"/>
                </a:xfrm>
              </p:grpSpPr>
              <p:grpSp>
                <p:nvGrpSpPr>
                  <p:cNvPr id="4397" name="Google Shape;4397;p37"/>
                  <p:cNvGrpSpPr/>
                  <p:nvPr/>
                </p:nvGrpSpPr>
                <p:grpSpPr>
                  <a:xfrm>
                    <a:off x="1084172" y="3842857"/>
                    <a:ext cx="173763" cy="217131"/>
                    <a:chOff x="1084172" y="3842857"/>
                    <a:chExt cx="173763" cy="217131"/>
                  </a:xfrm>
                </p:grpSpPr>
                <p:grpSp>
                  <p:nvGrpSpPr>
                    <p:cNvPr id="4398" name="Google Shape;4398;p37"/>
                    <p:cNvGrpSpPr/>
                    <p:nvPr/>
                  </p:nvGrpSpPr>
                  <p:grpSpPr>
                    <a:xfrm>
                      <a:off x="1156862" y="3936509"/>
                      <a:ext cx="101073" cy="25622"/>
                      <a:chOff x="1156862" y="3936509"/>
                      <a:chExt cx="101073" cy="25622"/>
                    </a:xfrm>
                  </p:grpSpPr>
                  <p:sp>
                    <p:nvSpPr>
                      <p:cNvPr id="4399" name="Google Shape;4399;p3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0" name="Google Shape;4400;p3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1" name="Google Shape;4401;p3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2" name="Google Shape;4402;p3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3" name="Google Shape;4403;p3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4" name="Google Shape;4404;p37"/>
                <p:cNvGrpSpPr/>
                <p:nvPr/>
              </p:nvGrpSpPr>
              <p:grpSpPr>
                <a:xfrm>
                  <a:off x="724986" y="3830189"/>
                  <a:ext cx="189533" cy="25626"/>
                  <a:chOff x="724986" y="3830189"/>
                  <a:chExt cx="189533" cy="25626"/>
                </a:xfrm>
              </p:grpSpPr>
              <p:sp>
                <p:nvSpPr>
                  <p:cNvPr id="4405" name="Google Shape;4405;p3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6" name="Google Shape;4406;p3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nvGrpSpPr>
          <p:cNvPr id="4407" name="Google Shape;4407;p37"/>
          <p:cNvGrpSpPr/>
          <p:nvPr/>
        </p:nvGrpSpPr>
        <p:grpSpPr>
          <a:xfrm>
            <a:off x="2253298" y="2455640"/>
            <a:ext cx="948701" cy="935378"/>
            <a:chOff x="2253298" y="2428317"/>
            <a:chExt cx="948701" cy="935378"/>
          </a:xfrm>
        </p:grpSpPr>
        <p:sp>
          <p:nvSpPr>
            <p:cNvPr id="4408" name="Google Shape;4408;p3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p3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0" name="Google Shape;4410;p3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p3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2" name="Google Shape;4412;p3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3" name="Google Shape;4413;p3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3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3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3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3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3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3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3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3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3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3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3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3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3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3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3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3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3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3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3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3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p3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3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3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3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3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3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3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grpSp>
        <p:nvGrpSpPr>
          <p:cNvPr id="4445" name="Google Shape;4445;p38"/>
          <p:cNvGrpSpPr/>
          <p:nvPr/>
        </p:nvGrpSpPr>
        <p:grpSpPr>
          <a:xfrm>
            <a:off x="3353582" y="1145627"/>
            <a:ext cx="2363393" cy="1017867"/>
            <a:chOff x="3292400" y="1219146"/>
            <a:chExt cx="2615240" cy="1110239"/>
          </a:xfrm>
        </p:grpSpPr>
        <p:sp>
          <p:nvSpPr>
            <p:cNvPr id="4446" name="Google Shape;4446;p3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47" name="Google Shape;4447;p3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48" name="Google Shape;4448;p3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JANUARY</a:t>
              </a:r>
              <a:endParaRPr sz="200" b="0" i="0" u="none" strike="noStrike" cap="none">
                <a:solidFill>
                  <a:srgbClr val="FFFFFF"/>
                </a:solidFill>
                <a:latin typeface="Arial"/>
                <a:ea typeface="Arial"/>
                <a:cs typeface="Arial"/>
                <a:sym typeface="Arial"/>
              </a:endParaRPr>
            </a:p>
          </p:txBody>
        </p:sp>
        <p:sp>
          <p:nvSpPr>
            <p:cNvPr id="4449" name="Google Shape;4449;p3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FEBRUARY</a:t>
              </a:r>
              <a:endParaRPr sz="200" b="0" i="0" u="none" strike="noStrike" cap="none">
                <a:solidFill>
                  <a:srgbClr val="FFFFFF"/>
                </a:solidFill>
                <a:latin typeface="Arial"/>
                <a:ea typeface="Arial"/>
                <a:cs typeface="Arial"/>
                <a:sym typeface="Arial"/>
              </a:endParaRPr>
            </a:p>
          </p:txBody>
        </p:sp>
        <p:sp>
          <p:nvSpPr>
            <p:cNvPr id="4450" name="Google Shape;4450;p3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MARCH</a:t>
              </a:r>
              <a:endParaRPr sz="200" b="0" i="0" u="none" strike="noStrike" cap="none">
                <a:solidFill>
                  <a:srgbClr val="FFFFFF"/>
                </a:solidFill>
                <a:latin typeface="Arial"/>
                <a:ea typeface="Arial"/>
                <a:cs typeface="Arial"/>
                <a:sym typeface="Arial"/>
              </a:endParaRPr>
            </a:p>
          </p:txBody>
        </p:sp>
        <p:sp>
          <p:nvSpPr>
            <p:cNvPr id="4451" name="Google Shape;4451;p3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APRIL</a:t>
              </a:r>
              <a:endParaRPr sz="200" b="0" i="0" u="none" strike="noStrike" cap="none">
                <a:solidFill>
                  <a:srgbClr val="FFFFFF"/>
                </a:solidFill>
                <a:latin typeface="Arial"/>
                <a:ea typeface="Arial"/>
                <a:cs typeface="Arial"/>
                <a:sym typeface="Arial"/>
              </a:endParaRPr>
            </a:p>
          </p:txBody>
        </p:sp>
        <p:sp>
          <p:nvSpPr>
            <p:cNvPr id="4452" name="Google Shape;4452;p3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MAY</a:t>
              </a:r>
              <a:endParaRPr sz="200" b="0" i="0" u="none" strike="noStrike" cap="none">
                <a:solidFill>
                  <a:srgbClr val="FFFFFF"/>
                </a:solidFill>
                <a:latin typeface="Arial"/>
                <a:ea typeface="Arial"/>
                <a:cs typeface="Arial"/>
                <a:sym typeface="Arial"/>
              </a:endParaRPr>
            </a:p>
          </p:txBody>
        </p:sp>
        <p:sp>
          <p:nvSpPr>
            <p:cNvPr id="4453" name="Google Shape;4453;p3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JUNE</a:t>
              </a:r>
              <a:endParaRPr sz="200" b="0" i="0" u="none" strike="noStrike" cap="none">
                <a:solidFill>
                  <a:srgbClr val="FFFFFF"/>
                </a:solidFill>
                <a:latin typeface="Arial"/>
                <a:ea typeface="Arial"/>
                <a:cs typeface="Arial"/>
                <a:sym typeface="Arial"/>
              </a:endParaRPr>
            </a:p>
          </p:txBody>
        </p:sp>
        <p:sp>
          <p:nvSpPr>
            <p:cNvPr id="4454" name="Google Shape;4454;p3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PHASE 1</a:t>
              </a:r>
              <a:endParaRPr sz="200" b="0" i="0" u="none" strike="noStrike" cap="none">
                <a:solidFill>
                  <a:srgbClr val="FFFFFF"/>
                </a:solidFill>
                <a:latin typeface="Arial"/>
                <a:ea typeface="Arial"/>
                <a:cs typeface="Arial"/>
                <a:sym typeface="Arial"/>
              </a:endParaRPr>
            </a:p>
          </p:txBody>
        </p:sp>
        <p:sp>
          <p:nvSpPr>
            <p:cNvPr id="4455" name="Google Shape;4455;p3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PHASE 2</a:t>
              </a:r>
              <a:endParaRPr sz="200" b="0" i="0" u="none" strike="noStrike" cap="none">
                <a:solidFill>
                  <a:srgbClr val="FFFFFF"/>
                </a:solidFill>
                <a:latin typeface="Arial"/>
                <a:ea typeface="Arial"/>
                <a:cs typeface="Arial"/>
                <a:sym typeface="Arial"/>
              </a:endParaRPr>
            </a:p>
          </p:txBody>
        </p:sp>
        <p:sp>
          <p:nvSpPr>
            <p:cNvPr id="4456" name="Google Shape;4456;p3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Task 1</a:t>
              </a:r>
              <a:endParaRPr sz="200" b="0" i="0" u="none" strike="noStrike" cap="none">
                <a:solidFill>
                  <a:srgbClr val="FFFFFF"/>
                </a:solidFill>
                <a:latin typeface="Arial"/>
                <a:ea typeface="Arial"/>
                <a:cs typeface="Arial"/>
                <a:sym typeface="Arial"/>
              </a:endParaRPr>
            </a:p>
          </p:txBody>
        </p:sp>
        <p:sp>
          <p:nvSpPr>
            <p:cNvPr id="4457" name="Google Shape;4457;p3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Task 2</a:t>
              </a:r>
              <a:endParaRPr sz="200" b="0" i="0" u="none" strike="noStrike" cap="none">
                <a:solidFill>
                  <a:srgbClr val="FFFFFF"/>
                </a:solidFill>
                <a:latin typeface="Arial"/>
                <a:ea typeface="Arial"/>
                <a:cs typeface="Arial"/>
                <a:sym typeface="Arial"/>
              </a:endParaRPr>
            </a:p>
          </p:txBody>
        </p:sp>
        <p:sp>
          <p:nvSpPr>
            <p:cNvPr id="4458" name="Google Shape;4458;p3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Task 1</a:t>
              </a:r>
              <a:endParaRPr sz="200" b="0" i="0" u="none" strike="noStrike" cap="none">
                <a:solidFill>
                  <a:srgbClr val="FFFFFF"/>
                </a:solidFill>
                <a:latin typeface="Arial"/>
                <a:ea typeface="Arial"/>
                <a:cs typeface="Arial"/>
                <a:sym typeface="Arial"/>
              </a:endParaRPr>
            </a:p>
          </p:txBody>
        </p:sp>
        <p:sp>
          <p:nvSpPr>
            <p:cNvPr id="4459" name="Google Shape;4459;p3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s" sz="200" b="0" i="0" u="none" strike="noStrike" cap="none">
                  <a:solidFill>
                    <a:srgbClr val="FFFFFF"/>
                  </a:solidFill>
                  <a:latin typeface="Arial"/>
                  <a:ea typeface="Arial"/>
                  <a:cs typeface="Arial"/>
                  <a:sym typeface="Arial"/>
                </a:rPr>
                <a:t>Task 2</a:t>
              </a:r>
              <a:endParaRPr sz="200" b="0" i="0" u="none" strike="noStrike" cap="none">
                <a:solidFill>
                  <a:srgbClr val="FFFFFF"/>
                </a:solidFill>
                <a:latin typeface="Arial"/>
                <a:ea typeface="Arial"/>
                <a:cs typeface="Arial"/>
                <a:sym typeface="Arial"/>
              </a:endParaRPr>
            </a:p>
          </p:txBody>
        </p:sp>
        <p:grpSp>
          <p:nvGrpSpPr>
            <p:cNvPr id="4460" name="Google Shape;4460;p38"/>
            <p:cNvGrpSpPr/>
            <p:nvPr/>
          </p:nvGrpSpPr>
          <p:grpSpPr>
            <a:xfrm>
              <a:off x="3748438" y="1378608"/>
              <a:ext cx="2159202" cy="903971"/>
              <a:chOff x="1683525" y="2179850"/>
              <a:chExt cx="4519050" cy="2134525"/>
            </a:xfrm>
          </p:grpSpPr>
          <p:sp>
            <p:nvSpPr>
              <p:cNvPr id="4461" name="Google Shape;4461;p3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2" name="Google Shape;4462;p3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3" name="Google Shape;4463;p3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4" name="Google Shape;4464;p3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5" name="Google Shape;4465;p3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6" name="Google Shape;4466;p3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7" name="Google Shape;4467;p3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8" name="Google Shape;4468;p3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69" name="Google Shape;4469;p3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70" name="Google Shape;4470;p3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71" name="Google Shape;4471;p3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472" name="Google Shape;4472;p3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grpSp>
      </p:grpSp>
      <p:graphicFrame>
        <p:nvGraphicFramePr>
          <p:cNvPr id="4473" name="Google Shape;4473;p38"/>
          <p:cNvGraphicFramePr/>
          <p:nvPr/>
        </p:nvGraphicFramePr>
        <p:xfrm>
          <a:off x="5949675" y="2323100"/>
          <a:ext cx="3000000" cy="3000000"/>
        </p:xfrm>
        <a:graphic>
          <a:graphicData uri="http://schemas.openxmlformats.org/drawingml/2006/table">
            <a:tbl>
              <a:tblPr>
                <a:noFill/>
                <a:tableStyleId>{5507C805-1D85-43EF-A711-3CDD2ADD6D5A}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313"/>
                      </a:srgbClr>
                    </a:solidFill>
                  </a:tcPr>
                </a:tc>
                <a:extLst>
                  <a:ext uri="{0D108BD9-81ED-4DB2-BD59-A6C34878D82A}">
                    <a16:rowId xmlns:a16="http://schemas.microsoft.com/office/drawing/2014/main" val="10003"/>
                  </a:ext>
                </a:extLst>
              </a:tr>
            </a:tbl>
          </a:graphicData>
        </a:graphic>
      </p:graphicFrame>
      <p:grpSp>
        <p:nvGrpSpPr>
          <p:cNvPr id="4474" name="Google Shape;4474;p38"/>
          <p:cNvGrpSpPr/>
          <p:nvPr/>
        </p:nvGrpSpPr>
        <p:grpSpPr>
          <a:xfrm>
            <a:off x="5926924" y="3381697"/>
            <a:ext cx="2519825" cy="1001454"/>
            <a:chOff x="1906114" y="789980"/>
            <a:chExt cx="1487676" cy="606868"/>
          </a:xfrm>
        </p:grpSpPr>
        <p:cxnSp>
          <p:nvCxnSpPr>
            <p:cNvPr id="4475" name="Google Shape;4475;p38"/>
            <p:cNvCxnSpPr/>
            <p:nvPr/>
          </p:nvCxnSpPr>
          <p:spPr>
            <a:xfrm rot="10800000">
              <a:off x="2109981" y="1180903"/>
              <a:ext cx="1280400" cy="0"/>
            </a:xfrm>
            <a:prstGeom prst="straightConnector1">
              <a:avLst/>
            </a:prstGeom>
            <a:noFill/>
            <a:ln w="9525" cap="flat" cmpd="sng">
              <a:solidFill>
                <a:srgbClr val="B3C3CE"/>
              </a:solidFill>
              <a:prstDash val="solid"/>
              <a:round/>
              <a:headEnd type="none" w="sm" len="sm"/>
              <a:tailEnd type="none" w="sm" len="sm"/>
            </a:ln>
          </p:spPr>
        </p:cxnSp>
        <p:cxnSp>
          <p:nvCxnSpPr>
            <p:cNvPr id="4476" name="Google Shape;4476;p38"/>
            <p:cNvCxnSpPr/>
            <p:nvPr/>
          </p:nvCxnSpPr>
          <p:spPr>
            <a:xfrm rot="10800000">
              <a:off x="2109981" y="985080"/>
              <a:ext cx="1280400" cy="0"/>
            </a:xfrm>
            <a:prstGeom prst="straightConnector1">
              <a:avLst/>
            </a:prstGeom>
            <a:noFill/>
            <a:ln w="9525" cap="flat" cmpd="sng">
              <a:solidFill>
                <a:srgbClr val="B3C3CE"/>
              </a:solidFill>
              <a:prstDash val="solid"/>
              <a:round/>
              <a:headEnd type="none" w="sm" len="sm"/>
              <a:tailEnd type="none" w="sm" len="sm"/>
            </a:ln>
          </p:spPr>
        </p:cxnSp>
        <p:cxnSp>
          <p:nvCxnSpPr>
            <p:cNvPr id="4477" name="Google Shape;4477;p38"/>
            <p:cNvCxnSpPr/>
            <p:nvPr/>
          </p:nvCxnSpPr>
          <p:spPr>
            <a:xfrm rot="10800000">
              <a:off x="2109981" y="1376729"/>
              <a:ext cx="1280400" cy="0"/>
            </a:xfrm>
            <a:prstGeom prst="straightConnector1">
              <a:avLst/>
            </a:prstGeom>
            <a:noFill/>
            <a:ln w="9525" cap="flat" cmpd="sng">
              <a:solidFill>
                <a:srgbClr val="B3C3CE"/>
              </a:solidFill>
              <a:prstDash val="solid"/>
              <a:round/>
              <a:headEnd type="none" w="sm" len="sm"/>
              <a:tailEnd type="none" w="sm" len="sm"/>
            </a:ln>
          </p:spPr>
        </p:cxnSp>
        <p:sp>
          <p:nvSpPr>
            <p:cNvPr id="4478" name="Google Shape;4478;p3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JANUARY</a:t>
              </a:r>
              <a:endParaRPr sz="300" b="0" i="0" u="none" strike="noStrike" cap="none">
                <a:solidFill>
                  <a:srgbClr val="E3E9ED"/>
                </a:solidFill>
                <a:latin typeface="Arial"/>
                <a:ea typeface="Arial"/>
                <a:cs typeface="Arial"/>
                <a:sym typeface="Arial"/>
              </a:endParaRPr>
            </a:p>
          </p:txBody>
        </p:sp>
        <p:sp>
          <p:nvSpPr>
            <p:cNvPr id="4479" name="Google Shape;4479;p3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FEBRUARY</a:t>
              </a:r>
              <a:endParaRPr sz="300" b="0" i="0" u="none" strike="noStrike" cap="none">
                <a:solidFill>
                  <a:srgbClr val="E3E9ED"/>
                </a:solidFill>
                <a:latin typeface="Arial"/>
                <a:ea typeface="Arial"/>
                <a:cs typeface="Arial"/>
                <a:sym typeface="Arial"/>
              </a:endParaRPr>
            </a:p>
          </p:txBody>
        </p:sp>
        <p:sp>
          <p:nvSpPr>
            <p:cNvPr id="4480" name="Google Shape;4480;p3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MARCH</a:t>
              </a:r>
              <a:endParaRPr sz="300" b="0" i="0" u="none" strike="noStrike" cap="none">
                <a:solidFill>
                  <a:srgbClr val="E3E9ED"/>
                </a:solidFill>
                <a:latin typeface="Arial"/>
                <a:ea typeface="Arial"/>
                <a:cs typeface="Arial"/>
                <a:sym typeface="Arial"/>
              </a:endParaRPr>
            </a:p>
          </p:txBody>
        </p:sp>
        <p:sp>
          <p:nvSpPr>
            <p:cNvPr id="4481" name="Google Shape;4481;p3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APRIL</a:t>
              </a:r>
              <a:endParaRPr sz="300" b="0" i="0" u="none" strike="noStrike" cap="none">
                <a:solidFill>
                  <a:srgbClr val="E3E9ED"/>
                </a:solidFill>
                <a:latin typeface="Arial"/>
                <a:ea typeface="Arial"/>
                <a:cs typeface="Arial"/>
                <a:sym typeface="Arial"/>
              </a:endParaRPr>
            </a:p>
          </p:txBody>
        </p:sp>
        <p:sp>
          <p:nvSpPr>
            <p:cNvPr id="4482" name="Google Shape;4482;p3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3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3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3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3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3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3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PHASE 1</a:t>
              </a:r>
              <a:endParaRPr sz="300" b="0" i="0" u="none" strike="noStrike" cap="none">
                <a:solidFill>
                  <a:srgbClr val="E3E9ED"/>
                </a:solidFill>
                <a:latin typeface="Arial"/>
                <a:ea typeface="Arial"/>
                <a:cs typeface="Arial"/>
                <a:sym typeface="Arial"/>
              </a:endParaRPr>
            </a:p>
          </p:txBody>
        </p:sp>
        <p:sp>
          <p:nvSpPr>
            <p:cNvPr id="4489" name="Google Shape;4489;p3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Task 1</a:t>
              </a:r>
              <a:endParaRPr sz="300" b="0" i="0" u="none" strike="noStrike" cap="none">
                <a:solidFill>
                  <a:srgbClr val="E3E9ED"/>
                </a:solidFill>
                <a:latin typeface="Arial"/>
                <a:ea typeface="Arial"/>
                <a:cs typeface="Arial"/>
                <a:sym typeface="Arial"/>
              </a:endParaRPr>
            </a:p>
          </p:txBody>
        </p:sp>
        <p:sp>
          <p:nvSpPr>
            <p:cNvPr id="4490" name="Google Shape;4490;p3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300"/>
                <a:buFont typeface="Arial"/>
                <a:buNone/>
              </a:pPr>
              <a:r>
                <a:rPr lang="es" sz="300" b="0" i="0" u="none" strike="noStrike" cap="none">
                  <a:solidFill>
                    <a:srgbClr val="E3E9ED"/>
                  </a:solidFill>
                  <a:latin typeface="Arial"/>
                  <a:ea typeface="Arial"/>
                  <a:cs typeface="Arial"/>
                  <a:sym typeface="Arial"/>
                </a:rPr>
                <a:t>Task 2</a:t>
              </a:r>
              <a:endParaRPr sz="300" b="0" i="0" u="none" strike="noStrike" cap="none">
                <a:solidFill>
                  <a:srgbClr val="E3E9ED"/>
                </a:solidFill>
                <a:latin typeface="Arial"/>
                <a:ea typeface="Arial"/>
                <a:cs typeface="Arial"/>
                <a:sym typeface="Arial"/>
              </a:endParaRPr>
            </a:p>
          </p:txBody>
        </p:sp>
        <p:sp>
          <p:nvSpPr>
            <p:cNvPr id="4491" name="Google Shape;4491;p3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2" name="Google Shape;4492;p38"/>
          <p:cNvGrpSpPr/>
          <p:nvPr/>
        </p:nvGrpSpPr>
        <p:grpSpPr>
          <a:xfrm>
            <a:off x="726399" y="1190655"/>
            <a:ext cx="2394370" cy="976502"/>
            <a:chOff x="749309" y="1112739"/>
            <a:chExt cx="2371603" cy="976502"/>
          </a:xfrm>
        </p:grpSpPr>
        <p:sp>
          <p:nvSpPr>
            <p:cNvPr id="4493" name="Google Shape;4493;p3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3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3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3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3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3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3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3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3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3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3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3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3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3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3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3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3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3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3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3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3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3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3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3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3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3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3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3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3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3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3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3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4525" name="Google Shape;4525;p38"/>
          <p:cNvGraphicFramePr/>
          <p:nvPr/>
        </p:nvGraphicFramePr>
        <p:xfrm>
          <a:off x="5949700" y="1188950"/>
          <a:ext cx="3000000" cy="3000000"/>
        </p:xfrm>
        <a:graphic>
          <a:graphicData uri="http://schemas.openxmlformats.org/drawingml/2006/table">
            <a:tbl>
              <a:tblPr>
                <a:noFill/>
                <a:tableStyleId>{5507C805-1D85-43EF-A711-3CDD2ADD6D5A}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26" name="Google Shape;4526;p38"/>
          <p:cNvGraphicFramePr/>
          <p:nvPr/>
        </p:nvGraphicFramePr>
        <p:xfrm>
          <a:off x="3356413" y="2323100"/>
          <a:ext cx="3000000" cy="3000000"/>
        </p:xfrm>
        <a:graphic>
          <a:graphicData uri="http://schemas.openxmlformats.org/drawingml/2006/table">
            <a:tbl>
              <a:tblPr>
                <a:noFill/>
                <a:tableStyleId>{5507C805-1D85-43EF-A711-3CDD2ADD6D5A}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27" name="Google Shape;4527;p38"/>
          <p:cNvGrpSpPr/>
          <p:nvPr/>
        </p:nvGrpSpPr>
        <p:grpSpPr>
          <a:xfrm>
            <a:off x="4100342" y="2709743"/>
            <a:ext cx="1517436" cy="74460"/>
            <a:chOff x="3980086" y="2804397"/>
            <a:chExt cx="1227600" cy="66900"/>
          </a:xfrm>
        </p:grpSpPr>
        <p:sp>
          <p:nvSpPr>
            <p:cNvPr id="4528" name="Google Shape;4528;p3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3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0" name="Google Shape;4530;p38"/>
          <p:cNvGrpSpPr/>
          <p:nvPr/>
        </p:nvGrpSpPr>
        <p:grpSpPr>
          <a:xfrm>
            <a:off x="4725406" y="3002330"/>
            <a:ext cx="892956" cy="74460"/>
            <a:chOff x="3980086" y="2804397"/>
            <a:chExt cx="1227600" cy="66900"/>
          </a:xfrm>
        </p:grpSpPr>
        <p:sp>
          <p:nvSpPr>
            <p:cNvPr id="4531" name="Google Shape;4531;p3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3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3" name="Google Shape;4533;p38"/>
          <p:cNvGrpSpPr/>
          <p:nvPr/>
        </p:nvGrpSpPr>
        <p:grpSpPr>
          <a:xfrm>
            <a:off x="3358498" y="3361213"/>
            <a:ext cx="2363245" cy="1005943"/>
            <a:chOff x="3358415" y="3361302"/>
            <a:chExt cx="2363245" cy="1024695"/>
          </a:xfrm>
        </p:grpSpPr>
        <p:grpSp>
          <p:nvGrpSpPr>
            <p:cNvPr id="4534" name="Google Shape;4534;p38"/>
            <p:cNvGrpSpPr/>
            <p:nvPr/>
          </p:nvGrpSpPr>
          <p:grpSpPr>
            <a:xfrm>
              <a:off x="3358415" y="3361302"/>
              <a:ext cx="441300" cy="1024695"/>
              <a:chOff x="3358415" y="3361302"/>
              <a:chExt cx="441300" cy="1024695"/>
            </a:xfrm>
          </p:grpSpPr>
          <p:sp>
            <p:nvSpPr>
              <p:cNvPr id="4535" name="Google Shape;4535;p3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3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3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3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3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3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1" name="Google Shape;4541;p38"/>
            <p:cNvGrpSpPr/>
            <p:nvPr/>
          </p:nvGrpSpPr>
          <p:grpSpPr>
            <a:xfrm>
              <a:off x="3838901" y="3361302"/>
              <a:ext cx="441300" cy="1024695"/>
              <a:chOff x="3838901" y="3361302"/>
              <a:chExt cx="441300" cy="1024695"/>
            </a:xfrm>
          </p:grpSpPr>
          <p:sp>
            <p:nvSpPr>
              <p:cNvPr id="4542" name="Google Shape;4542;p3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3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3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3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3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3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8" name="Google Shape;4548;p38"/>
            <p:cNvGrpSpPr/>
            <p:nvPr/>
          </p:nvGrpSpPr>
          <p:grpSpPr>
            <a:xfrm>
              <a:off x="4319387" y="3361302"/>
              <a:ext cx="441300" cy="1024695"/>
              <a:chOff x="4319387" y="3361302"/>
              <a:chExt cx="441300" cy="1024695"/>
            </a:xfrm>
          </p:grpSpPr>
          <p:sp>
            <p:nvSpPr>
              <p:cNvPr id="4549" name="Google Shape;4549;p3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3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3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3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3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3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5" name="Google Shape;4555;p38"/>
            <p:cNvGrpSpPr/>
            <p:nvPr/>
          </p:nvGrpSpPr>
          <p:grpSpPr>
            <a:xfrm>
              <a:off x="4799873" y="3361302"/>
              <a:ext cx="441300" cy="1024695"/>
              <a:chOff x="4799873" y="3361302"/>
              <a:chExt cx="441300" cy="1024695"/>
            </a:xfrm>
          </p:grpSpPr>
          <p:sp>
            <p:nvSpPr>
              <p:cNvPr id="4556" name="Google Shape;4556;p3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3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3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3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3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3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62" name="Google Shape;4562;p38"/>
            <p:cNvGrpSpPr/>
            <p:nvPr/>
          </p:nvGrpSpPr>
          <p:grpSpPr>
            <a:xfrm>
              <a:off x="5280360" y="3361302"/>
              <a:ext cx="441300" cy="1024695"/>
              <a:chOff x="5280360" y="3361302"/>
              <a:chExt cx="441300" cy="1024695"/>
            </a:xfrm>
          </p:grpSpPr>
          <p:sp>
            <p:nvSpPr>
              <p:cNvPr id="4563" name="Google Shape;4563;p3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3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3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3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3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3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aphicFrame>
        <p:nvGraphicFramePr>
          <p:cNvPr id="4569" name="Google Shape;4569;p38"/>
          <p:cNvGraphicFramePr/>
          <p:nvPr/>
        </p:nvGraphicFramePr>
        <p:xfrm>
          <a:off x="724925" y="2323100"/>
          <a:ext cx="3000000" cy="3000000"/>
        </p:xfrm>
        <a:graphic>
          <a:graphicData uri="http://schemas.openxmlformats.org/drawingml/2006/table">
            <a:tbl>
              <a:tblPr>
                <a:noFill/>
                <a:tableStyleId>{5507C805-1D85-43EF-A711-3CDD2ADD6D5A}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70" name="Google Shape;4570;p38"/>
          <p:cNvGrpSpPr/>
          <p:nvPr/>
        </p:nvGrpSpPr>
        <p:grpSpPr>
          <a:xfrm>
            <a:off x="726450" y="3372825"/>
            <a:ext cx="2403614" cy="1005900"/>
            <a:chOff x="726450" y="3372825"/>
            <a:chExt cx="2403614" cy="1005900"/>
          </a:xfrm>
        </p:grpSpPr>
        <p:grpSp>
          <p:nvGrpSpPr>
            <p:cNvPr id="4571" name="Google Shape;4571;p38"/>
            <p:cNvGrpSpPr/>
            <p:nvPr/>
          </p:nvGrpSpPr>
          <p:grpSpPr>
            <a:xfrm>
              <a:off x="726450" y="3696000"/>
              <a:ext cx="2403614" cy="500898"/>
              <a:chOff x="726450" y="3696000"/>
              <a:chExt cx="2403614" cy="500898"/>
            </a:xfrm>
          </p:grpSpPr>
          <p:sp>
            <p:nvSpPr>
              <p:cNvPr id="4572" name="Google Shape;4572;p3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573" name="Google Shape;4573;p3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grpSp>
        <p:grpSp>
          <p:nvGrpSpPr>
            <p:cNvPr id="4574" name="Google Shape;4574;p38"/>
            <p:cNvGrpSpPr/>
            <p:nvPr/>
          </p:nvGrpSpPr>
          <p:grpSpPr>
            <a:xfrm>
              <a:off x="1348050" y="3372825"/>
              <a:ext cx="1720425" cy="1005900"/>
              <a:chOff x="1348050" y="3372825"/>
              <a:chExt cx="1720425" cy="1005900"/>
            </a:xfrm>
          </p:grpSpPr>
          <p:sp>
            <p:nvSpPr>
              <p:cNvPr id="4575" name="Google Shape;4575;p3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576" name="Google Shape;4576;p3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577" name="Google Shape;4577;p3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578" name="Google Shape;4578;p3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579" name="Google Shape;4579;p3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grpSp>
        <p:grpSp>
          <p:nvGrpSpPr>
            <p:cNvPr id="4580" name="Google Shape;4580;p38"/>
            <p:cNvGrpSpPr/>
            <p:nvPr/>
          </p:nvGrpSpPr>
          <p:grpSpPr>
            <a:xfrm>
              <a:off x="1455707" y="3731058"/>
              <a:ext cx="1491149" cy="417657"/>
              <a:chOff x="1455707" y="3731058"/>
              <a:chExt cx="1491149" cy="417657"/>
            </a:xfrm>
          </p:grpSpPr>
          <p:grpSp>
            <p:nvGrpSpPr>
              <p:cNvPr id="4581" name="Google Shape;4581;p38"/>
              <p:cNvGrpSpPr/>
              <p:nvPr/>
            </p:nvGrpSpPr>
            <p:grpSpPr>
              <a:xfrm>
                <a:off x="1472938" y="3745828"/>
                <a:ext cx="72126" cy="53788"/>
                <a:chOff x="1472938" y="3745828"/>
                <a:chExt cx="72126" cy="53788"/>
              </a:xfrm>
            </p:grpSpPr>
            <p:sp>
              <p:nvSpPr>
                <p:cNvPr id="4582" name="Google Shape;4582;p3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3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4" name="Google Shape;4584;p38"/>
              <p:cNvGrpSpPr/>
              <p:nvPr/>
            </p:nvGrpSpPr>
            <p:grpSpPr>
              <a:xfrm>
                <a:off x="1819181" y="4089633"/>
                <a:ext cx="72126" cy="53788"/>
                <a:chOff x="1819181" y="4089633"/>
                <a:chExt cx="72126" cy="53788"/>
              </a:xfrm>
            </p:grpSpPr>
            <p:sp>
              <p:nvSpPr>
                <p:cNvPr id="4585" name="Google Shape;4585;p3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3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7" name="Google Shape;4587;p38"/>
              <p:cNvGrpSpPr/>
              <p:nvPr/>
            </p:nvGrpSpPr>
            <p:grpSpPr>
              <a:xfrm>
                <a:off x="1455707" y="4084171"/>
                <a:ext cx="64320" cy="64544"/>
                <a:chOff x="1455707" y="4084171"/>
                <a:chExt cx="64320" cy="64544"/>
              </a:xfrm>
            </p:grpSpPr>
            <p:sp>
              <p:nvSpPr>
                <p:cNvPr id="4588" name="Google Shape;4588;p3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3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90" name="Google Shape;4590;p38"/>
              <p:cNvGrpSpPr/>
              <p:nvPr/>
            </p:nvGrpSpPr>
            <p:grpSpPr>
              <a:xfrm>
                <a:off x="1818610" y="3731058"/>
                <a:ext cx="64320" cy="64545"/>
                <a:chOff x="1818610" y="3731058"/>
                <a:chExt cx="64320" cy="64545"/>
              </a:xfrm>
            </p:grpSpPr>
            <p:sp>
              <p:nvSpPr>
                <p:cNvPr id="4591" name="Google Shape;4591;p3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3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93" name="Google Shape;4593;p38"/>
              <p:cNvGrpSpPr/>
              <p:nvPr/>
            </p:nvGrpSpPr>
            <p:grpSpPr>
              <a:xfrm>
                <a:off x="2172491" y="4089633"/>
                <a:ext cx="72126" cy="53788"/>
                <a:chOff x="2172491" y="4089633"/>
                <a:chExt cx="72126" cy="53788"/>
              </a:xfrm>
            </p:grpSpPr>
            <p:sp>
              <p:nvSpPr>
                <p:cNvPr id="4594" name="Google Shape;4594;p3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5" name="Google Shape;4595;p3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96" name="Google Shape;4596;p38"/>
              <p:cNvGrpSpPr/>
              <p:nvPr/>
            </p:nvGrpSpPr>
            <p:grpSpPr>
              <a:xfrm>
                <a:off x="2171920" y="3731058"/>
                <a:ext cx="64320" cy="64545"/>
                <a:chOff x="2171920" y="3731058"/>
                <a:chExt cx="64320" cy="64545"/>
              </a:xfrm>
            </p:grpSpPr>
            <p:sp>
              <p:nvSpPr>
                <p:cNvPr id="4597" name="Google Shape;4597;p3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3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99" name="Google Shape;4599;p38"/>
              <p:cNvGrpSpPr/>
              <p:nvPr/>
            </p:nvGrpSpPr>
            <p:grpSpPr>
              <a:xfrm>
                <a:off x="2874730" y="3745828"/>
                <a:ext cx="72126" cy="53788"/>
                <a:chOff x="2874730" y="3745828"/>
                <a:chExt cx="72126" cy="53788"/>
              </a:xfrm>
            </p:grpSpPr>
            <p:sp>
              <p:nvSpPr>
                <p:cNvPr id="4600" name="Google Shape;4600;p3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3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2" name="Google Shape;4602;p38"/>
              <p:cNvGrpSpPr/>
              <p:nvPr/>
            </p:nvGrpSpPr>
            <p:grpSpPr>
              <a:xfrm>
                <a:off x="2878589" y="4081481"/>
                <a:ext cx="64321" cy="64544"/>
                <a:chOff x="2878589" y="4081481"/>
                <a:chExt cx="64321" cy="64544"/>
              </a:xfrm>
            </p:grpSpPr>
            <p:sp>
              <p:nvSpPr>
                <p:cNvPr id="4603" name="Google Shape;4603;p3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3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5" name="Google Shape;4605;p38"/>
              <p:cNvGrpSpPr/>
              <p:nvPr/>
            </p:nvGrpSpPr>
            <p:grpSpPr>
              <a:xfrm>
                <a:off x="2525796" y="4089633"/>
                <a:ext cx="72126" cy="53788"/>
                <a:chOff x="2525796" y="4089633"/>
                <a:chExt cx="72126" cy="53788"/>
              </a:xfrm>
            </p:grpSpPr>
            <p:sp>
              <p:nvSpPr>
                <p:cNvPr id="4606" name="Google Shape;4606;p3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3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8" name="Google Shape;4608;p38"/>
              <p:cNvGrpSpPr/>
              <p:nvPr/>
            </p:nvGrpSpPr>
            <p:grpSpPr>
              <a:xfrm>
                <a:off x="2525225" y="3731058"/>
                <a:ext cx="64320" cy="64545"/>
                <a:chOff x="2525225" y="3731058"/>
                <a:chExt cx="64320" cy="64545"/>
              </a:xfrm>
            </p:grpSpPr>
            <p:sp>
              <p:nvSpPr>
                <p:cNvPr id="4609" name="Google Shape;4609;p3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3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14"/>
        <p:cNvGrpSpPr/>
        <p:nvPr/>
      </p:nvGrpSpPr>
      <p:grpSpPr>
        <a:xfrm>
          <a:off x="0" y="0"/>
          <a:ext cx="0" cy="0"/>
          <a:chOff x="0" y="0"/>
          <a:chExt cx="0" cy="0"/>
        </a:xfrm>
      </p:grpSpPr>
      <p:grpSp>
        <p:nvGrpSpPr>
          <p:cNvPr id="4615" name="Google Shape;4615;p39"/>
          <p:cNvGrpSpPr/>
          <p:nvPr/>
        </p:nvGrpSpPr>
        <p:grpSpPr>
          <a:xfrm>
            <a:off x="732428" y="1171356"/>
            <a:ext cx="845921" cy="690752"/>
            <a:chOff x="732428" y="1198513"/>
            <a:chExt cx="845921" cy="690752"/>
          </a:xfrm>
        </p:grpSpPr>
        <p:grpSp>
          <p:nvGrpSpPr>
            <p:cNvPr id="4616" name="Google Shape;4616;p39"/>
            <p:cNvGrpSpPr/>
            <p:nvPr/>
          </p:nvGrpSpPr>
          <p:grpSpPr>
            <a:xfrm>
              <a:off x="823030" y="1198513"/>
              <a:ext cx="755319" cy="690752"/>
              <a:chOff x="823030" y="1198513"/>
              <a:chExt cx="755319" cy="690752"/>
            </a:xfrm>
          </p:grpSpPr>
          <p:sp>
            <p:nvSpPr>
              <p:cNvPr id="4617" name="Google Shape;4617;p3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8" name="Google Shape;4618;p3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9" name="Google Shape;4619;p39"/>
            <p:cNvGrpSpPr/>
            <p:nvPr/>
          </p:nvGrpSpPr>
          <p:grpSpPr>
            <a:xfrm>
              <a:off x="732428" y="1239937"/>
              <a:ext cx="739912" cy="607886"/>
              <a:chOff x="732428" y="1239937"/>
              <a:chExt cx="739912" cy="607886"/>
            </a:xfrm>
          </p:grpSpPr>
          <p:sp>
            <p:nvSpPr>
              <p:cNvPr id="4620" name="Google Shape;4620;p3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1" name="Google Shape;4621;p3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2" name="Google Shape;4622;p39"/>
            <p:cNvGrpSpPr/>
            <p:nvPr/>
          </p:nvGrpSpPr>
          <p:grpSpPr>
            <a:xfrm>
              <a:off x="732428" y="1277018"/>
              <a:ext cx="702832" cy="533758"/>
              <a:chOff x="732428" y="1277018"/>
              <a:chExt cx="702832" cy="533758"/>
            </a:xfrm>
          </p:grpSpPr>
          <p:sp>
            <p:nvSpPr>
              <p:cNvPr id="4623" name="Google Shape;4623;p3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p3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5" name="Google Shape;4625;p39"/>
            <p:cNvGrpSpPr/>
            <p:nvPr/>
          </p:nvGrpSpPr>
          <p:grpSpPr>
            <a:xfrm>
              <a:off x="931170" y="1306653"/>
              <a:ext cx="647179" cy="474455"/>
              <a:chOff x="931170" y="1306653"/>
              <a:chExt cx="647179" cy="474455"/>
            </a:xfrm>
          </p:grpSpPr>
          <p:sp>
            <p:nvSpPr>
              <p:cNvPr id="4626" name="Google Shape;4626;p3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7" name="Google Shape;4627;p3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28" name="Google Shape;4628;p3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9" name="Google Shape;4629;p39"/>
          <p:cNvGrpSpPr/>
          <p:nvPr/>
        </p:nvGrpSpPr>
        <p:grpSpPr>
          <a:xfrm>
            <a:off x="3964037" y="1171363"/>
            <a:ext cx="634656" cy="699982"/>
            <a:chOff x="5985650" y="2860025"/>
            <a:chExt cx="1396075" cy="1539775"/>
          </a:xfrm>
        </p:grpSpPr>
        <p:sp>
          <p:nvSpPr>
            <p:cNvPr id="4630" name="Google Shape;4630;p3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3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3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3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3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3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3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7" name="Google Shape;4637;p3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8" name="Google Shape;4638;p3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9" name="Google Shape;4639;p3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3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3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3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3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3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3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3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3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3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3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3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1" name="Google Shape;4651;p3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3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3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4" name="Google Shape;4654;p3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p3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p3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3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8" name="Google Shape;4658;p3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9" name="Google Shape;4659;p3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3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1" name="Google Shape;4661;p3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2" name="Google Shape;4662;p39"/>
          <p:cNvGrpSpPr/>
          <p:nvPr/>
        </p:nvGrpSpPr>
        <p:grpSpPr>
          <a:xfrm>
            <a:off x="4719687" y="1171356"/>
            <a:ext cx="725845" cy="699975"/>
            <a:chOff x="4249973" y="1201875"/>
            <a:chExt cx="1958567" cy="1888763"/>
          </a:xfrm>
        </p:grpSpPr>
        <p:sp>
          <p:nvSpPr>
            <p:cNvPr id="4663" name="Google Shape;4663;p3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64" name="Google Shape;4664;p39"/>
            <p:cNvGrpSpPr/>
            <p:nvPr/>
          </p:nvGrpSpPr>
          <p:grpSpPr>
            <a:xfrm>
              <a:off x="5853086" y="1789142"/>
              <a:ext cx="355454" cy="1047937"/>
              <a:chOff x="5576108" y="2016725"/>
              <a:chExt cx="565200" cy="1666302"/>
            </a:xfrm>
          </p:grpSpPr>
          <p:sp>
            <p:nvSpPr>
              <p:cNvPr id="4665" name="Google Shape;4665;p3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666" name="Google Shape;4666;p3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7" name="Google Shape;4667;p39"/>
            <p:cNvGrpSpPr/>
            <p:nvPr/>
          </p:nvGrpSpPr>
          <p:grpSpPr>
            <a:xfrm>
              <a:off x="4869725" y="2691676"/>
              <a:ext cx="1013627" cy="398962"/>
              <a:chOff x="4012487" y="3451825"/>
              <a:chExt cx="1611746" cy="634381"/>
            </a:xfrm>
          </p:grpSpPr>
          <p:sp>
            <p:nvSpPr>
              <p:cNvPr id="4668" name="Google Shape;4668;p3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669" name="Google Shape;4669;p3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0" name="Google Shape;4670;p39"/>
            <p:cNvGrpSpPr/>
            <p:nvPr/>
          </p:nvGrpSpPr>
          <p:grpSpPr>
            <a:xfrm>
              <a:off x="4276993" y="2155787"/>
              <a:ext cx="651909" cy="891532"/>
              <a:chOff x="3069997" y="2599721"/>
              <a:chExt cx="1036586" cy="1417604"/>
            </a:xfrm>
          </p:grpSpPr>
          <p:sp>
            <p:nvSpPr>
              <p:cNvPr id="4671" name="Google Shape;4671;p3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672" name="Google Shape;4672;p3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3" name="Google Shape;4673;p39"/>
            <p:cNvGrpSpPr/>
            <p:nvPr/>
          </p:nvGrpSpPr>
          <p:grpSpPr>
            <a:xfrm>
              <a:off x="5054918" y="1201875"/>
              <a:ext cx="999521" cy="602731"/>
              <a:chOff x="4306958" y="1082925"/>
              <a:chExt cx="1589315" cy="958389"/>
            </a:xfrm>
          </p:grpSpPr>
          <p:sp>
            <p:nvSpPr>
              <p:cNvPr id="4674" name="Google Shape;4674;p3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675" name="Google Shape;4675;p3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6" name="Google Shape;4676;p39"/>
            <p:cNvGrpSpPr/>
            <p:nvPr/>
          </p:nvGrpSpPr>
          <p:grpSpPr>
            <a:xfrm>
              <a:off x="4249973" y="1303601"/>
              <a:ext cx="799524" cy="841184"/>
              <a:chOff x="3027033" y="1244677"/>
              <a:chExt cx="1271307" cy="1337548"/>
            </a:xfrm>
          </p:grpSpPr>
          <p:sp>
            <p:nvSpPr>
              <p:cNvPr id="4677" name="Google Shape;4677;p3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678" name="Google Shape;4678;p3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79" name="Google Shape;4679;p39"/>
          <p:cNvGrpSpPr/>
          <p:nvPr/>
        </p:nvGrpSpPr>
        <p:grpSpPr>
          <a:xfrm>
            <a:off x="4072551" y="2058137"/>
            <a:ext cx="750769" cy="683785"/>
            <a:chOff x="4204684" y="2104422"/>
            <a:chExt cx="699822" cy="637383"/>
          </a:xfrm>
        </p:grpSpPr>
        <p:grpSp>
          <p:nvGrpSpPr>
            <p:cNvPr id="4680" name="Google Shape;4680;p39"/>
            <p:cNvGrpSpPr/>
            <p:nvPr/>
          </p:nvGrpSpPr>
          <p:grpSpPr>
            <a:xfrm>
              <a:off x="4204684" y="2430067"/>
              <a:ext cx="342957" cy="311738"/>
              <a:chOff x="4204684" y="2430067"/>
              <a:chExt cx="342957" cy="311738"/>
            </a:xfrm>
          </p:grpSpPr>
          <p:sp>
            <p:nvSpPr>
              <p:cNvPr id="4681" name="Google Shape;4681;p3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2" name="Google Shape;4682;p3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3" name="Google Shape;4683;p39"/>
            <p:cNvGrpSpPr/>
            <p:nvPr/>
          </p:nvGrpSpPr>
          <p:grpSpPr>
            <a:xfrm>
              <a:off x="4561586" y="2430067"/>
              <a:ext cx="342920" cy="311738"/>
              <a:chOff x="4561586" y="2430067"/>
              <a:chExt cx="342920" cy="311738"/>
            </a:xfrm>
          </p:grpSpPr>
          <p:sp>
            <p:nvSpPr>
              <p:cNvPr id="4684" name="Google Shape;4684;p3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5" name="Google Shape;4685;p3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6" name="Google Shape;4686;p39"/>
            <p:cNvGrpSpPr/>
            <p:nvPr/>
          </p:nvGrpSpPr>
          <p:grpSpPr>
            <a:xfrm>
              <a:off x="4561586" y="2104422"/>
              <a:ext cx="342920" cy="311738"/>
              <a:chOff x="4561586" y="2104422"/>
              <a:chExt cx="342920" cy="311738"/>
            </a:xfrm>
          </p:grpSpPr>
          <p:sp>
            <p:nvSpPr>
              <p:cNvPr id="4687" name="Google Shape;4687;p3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8" name="Google Shape;4688;p3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9" name="Google Shape;4689;p39"/>
            <p:cNvGrpSpPr/>
            <p:nvPr/>
          </p:nvGrpSpPr>
          <p:grpSpPr>
            <a:xfrm>
              <a:off x="4204684" y="2104422"/>
              <a:ext cx="342957" cy="311664"/>
              <a:chOff x="4204684" y="2104422"/>
              <a:chExt cx="342957" cy="311664"/>
            </a:xfrm>
          </p:grpSpPr>
          <p:sp>
            <p:nvSpPr>
              <p:cNvPr id="4690" name="Google Shape;4690;p3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3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92" name="Google Shape;4692;p39"/>
          <p:cNvGrpSpPr/>
          <p:nvPr/>
        </p:nvGrpSpPr>
        <p:grpSpPr>
          <a:xfrm>
            <a:off x="5536984" y="1171351"/>
            <a:ext cx="660591" cy="688868"/>
            <a:chOff x="5830645" y="1267368"/>
            <a:chExt cx="530340" cy="553041"/>
          </a:xfrm>
        </p:grpSpPr>
        <p:sp>
          <p:nvSpPr>
            <p:cNvPr id="4693" name="Google Shape;4693;p3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94" name="Google Shape;4694;p39"/>
            <p:cNvGrpSpPr/>
            <p:nvPr/>
          </p:nvGrpSpPr>
          <p:grpSpPr>
            <a:xfrm>
              <a:off x="5830645" y="1267368"/>
              <a:ext cx="259743" cy="269909"/>
              <a:chOff x="5830645" y="1267368"/>
              <a:chExt cx="259743" cy="269909"/>
            </a:xfrm>
          </p:grpSpPr>
          <p:sp>
            <p:nvSpPr>
              <p:cNvPr id="4695" name="Google Shape;4695;p3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6" name="Google Shape;4696;p3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7" name="Google Shape;4697;p39"/>
            <p:cNvGrpSpPr/>
            <p:nvPr/>
          </p:nvGrpSpPr>
          <p:grpSpPr>
            <a:xfrm>
              <a:off x="6101293" y="1267368"/>
              <a:ext cx="259692" cy="269909"/>
              <a:chOff x="6101293" y="1267368"/>
              <a:chExt cx="259692" cy="269909"/>
            </a:xfrm>
          </p:grpSpPr>
          <p:sp>
            <p:nvSpPr>
              <p:cNvPr id="4698" name="Google Shape;4698;p3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p3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0" name="Google Shape;4700;p39"/>
            <p:cNvGrpSpPr/>
            <p:nvPr/>
          </p:nvGrpSpPr>
          <p:grpSpPr>
            <a:xfrm>
              <a:off x="5830645" y="1550500"/>
              <a:ext cx="259692" cy="269909"/>
              <a:chOff x="5830645" y="1550500"/>
              <a:chExt cx="259692" cy="269909"/>
            </a:xfrm>
          </p:grpSpPr>
          <p:sp>
            <p:nvSpPr>
              <p:cNvPr id="4701" name="Google Shape;4701;p3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2" name="Google Shape;4702;p3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3" name="Google Shape;4703;p39"/>
            <p:cNvGrpSpPr/>
            <p:nvPr/>
          </p:nvGrpSpPr>
          <p:grpSpPr>
            <a:xfrm>
              <a:off x="6101293" y="1550500"/>
              <a:ext cx="259692" cy="269909"/>
              <a:chOff x="6101293" y="1550500"/>
              <a:chExt cx="259692" cy="269909"/>
            </a:xfrm>
          </p:grpSpPr>
          <p:sp>
            <p:nvSpPr>
              <p:cNvPr id="4704" name="Google Shape;4704;p3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p3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06" name="Google Shape;4706;p39"/>
          <p:cNvGrpSpPr/>
          <p:nvPr/>
        </p:nvGrpSpPr>
        <p:grpSpPr>
          <a:xfrm>
            <a:off x="739138" y="2061810"/>
            <a:ext cx="697154" cy="679574"/>
            <a:chOff x="2679875" y="2361475"/>
            <a:chExt cx="780425" cy="760575"/>
          </a:xfrm>
        </p:grpSpPr>
        <p:sp>
          <p:nvSpPr>
            <p:cNvPr id="4707" name="Google Shape;4707;p3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8" name="Google Shape;4708;p3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p3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0" name="Google Shape;4710;p3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1" name="Google Shape;4711;p3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3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3" name="Google Shape;4713;p39"/>
          <p:cNvGrpSpPr/>
          <p:nvPr/>
        </p:nvGrpSpPr>
        <p:grpSpPr>
          <a:xfrm>
            <a:off x="3138297" y="1171402"/>
            <a:ext cx="735829" cy="684546"/>
            <a:chOff x="3351965" y="1148808"/>
            <a:chExt cx="750770" cy="698374"/>
          </a:xfrm>
        </p:grpSpPr>
        <p:grpSp>
          <p:nvGrpSpPr>
            <p:cNvPr id="4714" name="Google Shape;4714;p39"/>
            <p:cNvGrpSpPr/>
            <p:nvPr/>
          </p:nvGrpSpPr>
          <p:grpSpPr>
            <a:xfrm>
              <a:off x="3586796" y="1148808"/>
              <a:ext cx="294857" cy="286830"/>
              <a:chOff x="3750225" y="1774000"/>
              <a:chExt cx="149575" cy="145525"/>
            </a:xfrm>
          </p:grpSpPr>
          <p:sp>
            <p:nvSpPr>
              <p:cNvPr id="4715" name="Google Shape;4715;p3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6" name="Google Shape;4716;p3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7" name="Google Shape;4717;p39"/>
            <p:cNvGrpSpPr/>
            <p:nvPr/>
          </p:nvGrpSpPr>
          <p:grpSpPr>
            <a:xfrm>
              <a:off x="3779245" y="1375768"/>
              <a:ext cx="323490" cy="286978"/>
              <a:chOff x="3847850" y="1889150"/>
              <a:chExt cx="164100" cy="145600"/>
            </a:xfrm>
          </p:grpSpPr>
          <p:sp>
            <p:nvSpPr>
              <p:cNvPr id="4718" name="Google Shape;4718;p3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9" name="Google Shape;4719;p3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0" name="Google Shape;4720;p39"/>
            <p:cNvGrpSpPr/>
            <p:nvPr/>
          </p:nvGrpSpPr>
          <p:grpSpPr>
            <a:xfrm>
              <a:off x="3351965" y="1330435"/>
              <a:ext cx="295449" cy="285401"/>
              <a:chOff x="3631100" y="1866150"/>
              <a:chExt cx="149875" cy="144800"/>
            </a:xfrm>
          </p:grpSpPr>
          <p:sp>
            <p:nvSpPr>
              <p:cNvPr id="4721" name="Google Shape;4721;p3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2" name="Google Shape;4722;p3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3" name="Google Shape;4723;p39"/>
            <p:cNvGrpSpPr/>
            <p:nvPr/>
          </p:nvGrpSpPr>
          <p:grpSpPr>
            <a:xfrm>
              <a:off x="3548208" y="1560352"/>
              <a:ext cx="294808" cy="286830"/>
              <a:chOff x="3730650" y="1982800"/>
              <a:chExt cx="149550" cy="145525"/>
            </a:xfrm>
          </p:grpSpPr>
          <p:sp>
            <p:nvSpPr>
              <p:cNvPr id="4724" name="Google Shape;4724;p3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5" name="Google Shape;4725;p3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26" name="Google Shape;4726;p39"/>
          <p:cNvGrpSpPr/>
          <p:nvPr/>
        </p:nvGrpSpPr>
        <p:grpSpPr>
          <a:xfrm>
            <a:off x="7639949" y="1171356"/>
            <a:ext cx="804565" cy="677795"/>
            <a:chOff x="7636443" y="1204988"/>
            <a:chExt cx="804565" cy="677795"/>
          </a:xfrm>
        </p:grpSpPr>
        <p:grpSp>
          <p:nvGrpSpPr>
            <p:cNvPr id="4727" name="Google Shape;4727;p39"/>
            <p:cNvGrpSpPr/>
            <p:nvPr/>
          </p:nvGrpSpPr>
          <p:grpSpPr>
            <a:xfrm>
              <a:off x="7636443" y="1509705"/>
              <a:ext cx="804565" cy="373078"/>
              <a:chOff x="7636443" y="1509705"/>
              <a:chExt cx="804565" cy="373078"/>
            </a:xfrm>
          </p:grpSpPr>
          <p:sp>
            <p:nvSpPr>
              <p:cNvPr id="4728" name="Google Shape;4728;p3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p3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0" name="Google Shape;4730;p39"/>
            <p:cNvGrpSpPr/>
            <p:nvPr/>
          </p:nvGrpSpPr>
          <p:grpSpPr>
            <a:xfrm>
              <a:off x="7636443" y="1408133"/>
              <a:ext cx="804565" cy="373078"/>
              <a:chOff x="7636443" y="1408133"/>
              <a:chExt cx="804565" cy="373078"/>
            </a:xfrm>
          </p:grpSpPr>
          <p:sp>
            <p:nvSpPr>
              <p:cNvPr id="4731" name="Google Shape;4731;p3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3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3" name="Google Shape;4733;p39"/>
            <p:cNvGrpSpPr/>
            <p:nvPr/>
          </p:nvGrpSpPr>
          <p:grpSpPr>
            <a:xfrm>
              <a:off x="7636443" y="1306560"/>
              <a:ext cx="804565" cy="373078"/>
              <a:chOff x="7636443" y="1306560"/>
              <a:chExt cx="804565" cy="373078"/>
            </a:xfrm>
          </p:grpSpPr>
          <p:sp>
            <p:nvSpPr>
              <p:cNvPr id="4734" name="Google Shape;4734;p3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3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6" name="Google Shape;4736;p39"/>
            <p:cNvGrpSpPr/>
            <p:nvPr/>
          </p:nvGrpSpPr>
          <p:grpSpPr>
            <a:xfrm>
              <a:off x="7636443" y="1204988"/>
              <a:ext cx="804565" cy="373078"/>
              <a:chOff x="7636443" y="1204988"/>
              <a:chExt cx="804565" cy="373078"/>
            </a:xfrm>
          </p:grpSpPr>
          <p:sp>
            <p:nvSpPr>
              <p:cNvPr id="4737" name="Google Shape;4737;p3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8" name="Google Shape;4738;p3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739" name="Google Shape;4739;p39"/>
          <p:cNvGrpSpPr/>
          <p:nvPr/>
        </p:nvGrpSpPr>
        <p:grpSpPr>
          <a:xfrm>
            <a:off x="4978796" y="2078771"/>
            <a:ext cx="661339" cy="661188"/>
            <a:chOff x="3990000" y="975400"/>
            <a:chExt cx="3934200" cy="3933300"/>
          </a:xfrm>
        </p:grpSpPr>
        <p:sp>
          <p:nvSpPr>
            <p:cNvPr id="4740" name="Google Shape;4740;p3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3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3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3" name="Google Shape;4743;p3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4" name="Google Shape;4744;p39"/>
          <p:cNvGrpSpPr/>
          <p:nvPr/>
        </p:nvGrpSpPr>
        <p:grpSpPr>
          <a:xfrm>
            <a:off x="6622444" y="2057409"/>
            <a:ext cx="868881" cy="684240"/>
            <a:chOff x="6598259" y="2078634"/>
            <a:chExt cx="868881" cy="684240"/>
          </a:xfrm>
        </p:grpSpPr>
        <p:sp>
          <p:nvSpPr>
            <p:cNvPr id="4745" name="Google Shape;4745;p3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3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3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8" name="Google Shape;4748;p3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3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3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1" name="Google Shape;4751;p39"/>
            <p:cNvGrpSpPr/>
            <p:nvPr/>
          </p:nvGrpSpPr>
          <p:grpSpPr>
            <a:xfrm>
              <a:off x="6808175" y="2078634"/>
              <a:ext cx="452229" cy="684240"/>
              <a:chOff x="6808175" y="2078634"/>
              <a:chExt cx="452229" cy="684240"/>
            </a:xfrm>
          </p:grpSpPr>
          <p:sp>
            <p:nvSpPr>
              <p:cNvPr id="4752" name="Google Shape;4752;p3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3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4" name="Google Shape;4754;p3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5" name="Google Shape;4755;p3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6" name="Google Shape;4756;p3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3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8" name="Google Shape;4758;p39"/>
              <p:cNvGrpSpPr/>
              <p:nvPr/>
            </p:nvGrpSpPr>
            <p:grpSpPr>
              <a:xfrm>
                <a:off x="6821586" y="2078634"/>
                <a:ext cx="426871" cy="684240"/>
                <a:chOff x="6821586" y="2078634"/>
                <a:chExt cx="426871" cy="684240"/>
              </a:xfrm>
            </p:grpSpPr>
            <p:grpSp>
              <p:nvGrpSpPr>
                <p:cNvPr id="4759" name="Google Shape;4759;p39"/>
                <p:cNvGrpSpPr/>
                <p:nvPr/>
              </p:nvGrpSpPr>
              <p:grpSpPr>
                <a:xfrm>
                  <a:off x="6821586" y="2078634"/>
                  <a:ext cx="426871" cy="684240"/>
                  <a:chOff x="6821586" y="2078634"/>
                  <a:chExt cx="426871" cy="684240"/>
                </a:xfrm>
              </p:grpSpPr>
              <p:sp>
                <p:nvSpPr>
                  <p:cNvPr id="4760" name="Google Shape;4760;p3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3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3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3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3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p3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3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7" name="Google Shape;4767;p3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8" name="Google Shape;4768;p3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9" name="Google Shape;4769;p3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0" name="Google Shape;4770;p3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1" name="Google Shape;4771;p3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3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3" name="Google Shape;4773;p3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4" name="Google Shape;4774;p3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3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3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3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3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79" name="Google Shape;4779;p3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0" name="Google Shape;4780;p3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1" name="Google Shape;4781;p3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3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3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4" name="Google Shape;4784;p3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785" name="Google Shape;4785;p39"/>
          <p:cNvGrpSpPr/>
          <p:nvPr/>
        </p:nvGrpSpPr>
        <p:grpSpPr>
          <a:xfrm>
            <a:off x="5795610" y="2063018"/>
            <a:ext cx="671358" cy="671358"/>
            <a:chOff x="6535625" y="760425"/>
            <a:chExt cx="1665900" cy="1665900"/>
          </a:xfrm>
        </p:grpSpPr>
        <p:sp>
          <p:nvSpPr>
            <p:cNvPr id="4786" name="Google Shape;4786;p3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7" name="Google Shape;4787;p3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8" name="Google Shape;4788;p3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9" name="Google Shape;4789;p3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0" name="Google Shape;4790;p39"/>
          <p:cNvGrpSpPr/>
          <p:nvPr/>
        </p:nvGrpSpPr>
        <p:grpSpPr>
          <a:xfrm>
            <a:off x="732427" y="3731418"/>
            <a:ext cx="1340789" cy="640830"/>
            <a:chOff x="238125" y="1151100"/>
            <a:chExt cx="7139450" cy="3412300"/>
          </a:xfrm>
        </p:grpSpPr>
        <p:sp>
          <p:nvSpPr>
            <p:cNvPr id="4791" name="Google Shape;4791;p3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2" name="Google Shape;4792;p3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3" name="Google Shape;4793;p3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4" name="Google Shape;4794;p3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5" name="Google Shape;4795;p3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6" name="Google Shape;4796;p3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7" name="Google Shape;4797;p3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8" name="Google Shape;4798;p3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9" name="Google Shape;4799;p3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0" name="Google Shape;4800;p3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1" name="Google Shape;4801;p3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2" name="Google Shape;4802;p3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3" name="Google Shape;4803;p39"/>
          <p:cNvGrpSpPr/>
          <p:nvPr/>
        </p:nvGrpSpPr>
        <p:grpSpPr>
          <a:xfrm>
            <a:off x="5599650" y="2934699"/>
            <a:ext cx="985357" cy="585763"/>
            <a:chOff x="5145061" y="2881789"/>
            <a:chExt cx="1107641" cy="658457"/>
          </a:xfrm>
        </p:grpSpPr>
        <p:grpSp>
          <p:nvGrpSpPr>
            <p:cNvPr id="4804" name="Google Shape;4804;p39"/>
            <p:cNvGrpSpPr/>
            <p:nvPr/>
          </p:nvGrpSpPr>
          <p:grpSpPr>
            <a:xfrm>
              <a:off x="5722989" y="3244587"/>
              <a:ext cx="529713" cy="295659"/>
              <a:chOff x="5722989" y="3244587"/>
              <a:chExt cx="529713" cy="295659"/>
            </a:xfrm>
          </p:grpSpPr>
          <p:sp>
            <p:nvSpPr>
              <p:cNvPr id="4805" name="Google Shape;4805;p3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806" name="Google Shape;4806;p3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807" name="Google Shape;4807;p39"/>
            <p:cNvGrpSpPr/>
            <p:nvPr/>
          </p:nvGrpSpPr>
          <p:grpSpPr>
            <a:xfrm>
              <a:off x="5145061" y="3244587"/>
              <a:ext cx="536807" cy="295659"/>
              <a:chOff x="5145061" y="3244587"/>
              <a:chExt cx="536807" cy="295659"/>
            </a:xfrm>
          </p:grpSpPr>
          <p:sp>
            <p:nvSpPr>
              <p:cNvPr id="4808" name="Google Shape;4808;p3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809" name="Google Shape;4809;p3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810" name="Google Shape;4810;p39"/>
            <p:cNvGrpSpPr/>
            <p:nvPr/>
          </p:nvGrpSpPr>
          <p:grpSpPr>
            <a:xfrm>
              <a:off x="5341327" y="2898245"/>
              <a:ext cx="532309" cy="614890"/>
              <a:chOff x="5341327" y="2898245"/>
              <a:chExt cx="532309" cy="614890"/>
            </a:xfrm>
          </p:grpSpPr>
          <p:sp>
            <p:nvSpPr>
              <p:cNvPr id="4811" name="Google Shape;4811;p3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812" name="Google Shape;4812;p3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813" name="Google Shape;4813;p39"/>
            <p:cNvGrpSpPr/>
            <p:nvPr/>
          </p:nvGrpSpPr>
          <p:grpSpPr>
            <a:xfrm>
              <a:off x="5532290" y="2881789"/>
              <a:ext cx="620516" cy="305456"/>
              <a:chOff x="5532290" y="2881789"/>
              <a:chExt cx="620516" cy="305456"/>
            </a:xfrm>
          </p:grpSpPr>
          <p:sp>
            <p:nvSpPr>
              <p:cNvPr id="4814" name="Google Shape;4814;p3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815" name="Google Shape;4815;p3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grpSp>
        <p:nvGrpSpPr>
          <p:cNvPr id="4816" name="Google Shape;4816;p39"/>
          <p:cNvGrpSpPr/>
          <p:nvPr/>
        </p:nvGrpSpPr>
        <p:grpSpPr>
          <a:xfrm>
            <a:off x="8178573" y="3726757"/>
            <a:ext cx="269068" cy="645492"/>
            <a:chOff x="7026852" y="3311869"/>
            <a:chExt cx="434331" cy="1041955"/>
          </a:xfrm>
        </p:grpSpPr>
        <p:sp>
          <p:nvSpPr>
            <p:cNvPr id="4817" name="Google Shape;4817;p3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8" name="Google Shape;4818;p3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9" name="Google Shape;4819;p3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0" name="Google Shape;4820;p39"/>
          <p:cNvGrpSpPr/>
          <p:nvPr/>
        </p:nvGrpSpPr>
        <p:grpSpPr>
          <a:xfrm>
            <a:off x="6195154" y="3765995"/>
            <a:ext cx="293882" cy="293836"/>
            <a:chOff x="4873519" y="3311869"/>
            <a:chExt cx="499374" cy="499296"/>
          </a:xfrm>
        </p:grpSpPr>
        <p:sp>
          <p:nvSpPr>
            <p:cNvPr id="4821" name="Google Shape;4821;p3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2" name="Google Shape;4822;p3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3" name="Google Shape;4823;p39"/>
          <p:cNvGrpSpPr/>
          <p:nvPr/>
        </p:nvGrpSpPr>
        <p:grpSpPr>
          <a:xfrm>
            <a:off x="6195154" y="4078366"/>
            <a:ext cx="293882" cy="293882"/>
            <a:chOff x="4873519" y="3875839"/>
            <a:chExt cx="499374" cy="499374"/>
          </a:xfrm>
        </p:grpSpPr>
        <p:sp>
          <p:nvSpPr>
            <p:cNvPr id="4824" name="Google Shape;4824;p3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5" name="Google Shape;4825;p3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6" name="Google Shape;4826;p39"/>
          <p:cNvGrpSpPr/>
          <p:nvPr/>
        </p:nvGrpSpPr>
        <p:grpSpPr>
          <a:xfrm>
            <a:off x="2425681" y="2050319"/>
            <a:ext cx="698105" cy="698207"/>
            <a:chOff x="2565073" y="2075876"/>
            <a:chExt cx="672483" cy="672517"/>
          </a:xfrm>
        </p:grpSpPr>
        <p:sp>
          <p:nvSpPr>
            <p:cNvPr id="4827" name="Google Shape;4827;p3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3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3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0" name="Google Shape;4830;p3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3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3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3" name="Google Shape;4833;p39"/>
          <p:cNvGrpSpPr/>
          <p:nvPr/>
        </p:nvGrpSpPr>
        <p:grpSpPr>
          <a:xfrm>
            <a:off x="5649092" y="3734919"/>
            <a:ext cx="438354" cy="637329"/>
            <a:chOff x="1697726" y="3244179"/>
            <a:chExt cx="788124" cy="1146069"/>
          </a:xfrm>
        </p:grpSpPr>
        <p:sp>
          <p:nvSpPr>
            <p:cNvPr id="4834" name="Google Shape;4834;p3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3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36" name="Google Shape;4836;p3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37" name="Google Shape;4837;p39"/>
          <p:cNvGrpSpPr/>
          <p:nvPr/>
        </p:nvGrpSpPr>
        <p:grpSpPr>
          <a:xfrm>
            <a:off x="7650306" y="2063282"/>
            <a:ext cx="799565" cy="670282"/>
            <a:chOff x="7617850" y="2063282"/>
            <a:chExt cx="799565" cy="670282"/>
          </a:xfrm>
        </p:grpSpPr>
        <p:cxnSp>
          <p:nvCxnSpPr>
            <p:cNvPr id="4838" name="Google Shape;4838;p3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839" name="Google Shape;4839;p3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840" name="Google Shape;4840;p3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841" name="Google Shape;4841;p3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842" name="Google Shape;4842;p39"/>
            <p:cNvCxnSpPr/>
            <p:nvPr/>
          </p:nvCxnSpPr>
          <p:spPr>
            <a:xfrm rot="10800000">
              <a:off x="7617850" y="2393356"/>
              <a:ext cx="83400" cy="0"/>
            </a:xfrm>
            <a:prstGeom prst="straightConnector1">
              <a:avLst/>
            </a:prstGeom>
            <a:noFill/>
            <a:ln w="9525" cap="flat" cmpd="sng">
              <a:solidFill>
                <a:srgbClr val="667E92"/>
              </a:solidFill>
              <a:prstDash val="solid"/>
              <a:round/>
              <a:headEnd type="none" w="sm" len="sm"/>
              <a:tailEnd type="none" w="sm" len="sm"/>
            </a:ln>
          </p:spPr>
        </p:cxnSp>
        <p:cxnSp>
          <p:nvCxnSpPr>
            <p:cNvPr id="4843" name="Google Shape;4843;p39"/>
            <p:cNvCxnSpPr/>
            <p:nvPr/>
          </p:nvCxnSpPr>
          <p:spPr>
            <a:xfrm rot="10800000">
              <a:off x="8334015" y="2393356"/>
              <a:ext cx="83400" cy="0"/>
            </a:xfrm>
            <a:prstGeom prst="straightConnector1">
              <a:avLst/>
            </a:prstGeom>
            <a:noFill/>
            <a:ln w="9525" cap="flat" cmpd="sng">
              <a:solidFill>
                <a:srgbClr val="667E92"/>
              </a:solidFill>
              <a:prstDash val="solid"/>
              <a:round/>
              <a:headEnd type="none" w="sm" len="sm"/>
              <a:tailEnd type="none" w="sm" len="sm"/>
            </a:ln>
          </p:spPr>
        </p:cxnSp>
        <p:grpSp>
          <p:nvGrpSpPr>
            <p:cNvPr id="4844" name="Google Shape;4844;p39"/>
            <p:cNvGrpSpPr/>
            <p:nvPr/>
          </p:nvGrpSpPr>
          <p:grpSpPr>
            <a:xfrm>
              <a:off x="7734309" y="2063282"/>
              <a:ext cx="570957" cy="620096"/>
              <a:chOff x="7734309" y="2063282"/>
              <a:chExt cx="570957" cy="620096"/>
            </a:xfrm>
          </p:grpSpPr>
          <p:grpSp>
            <p:nvGrpSpPr>
              <p:cNvPr id="4845" name="Google Shape;4845;p39"/>
              <p:cNvGrpSpPr/>
              <p:nvPr/>
            </p:nvGrpSpPr>
            <p:grpSpPr>
              <a:xfrm>
                <a:off x="8031573" y="2063282"/>
                <a:ext cx="273693" cy="620096"/>
                <a:chOff x="8031573" y="2063282"/>
                <a:chExt cx="273693" cy="620096"/>
              </a:xfrm>
            </p:grpSpPr>
            <p:sp>
              <p:nvSpPr>
                <p:cNvPr id="4846" name="Google Shape;4846;p3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7" name="Google Shape;4847;p3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3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3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0" name="Google Shape;4850;p39"/>
              <p:cNvGrpSpPr/>
              <p:nvPr/>
            </p:nvGrpSpPr>
            <p:grpSpPr>
              <a:xfrm flipH="1">
                <a:off x="7734309" y="2063282"/>
                <a:ext cx="273693" cy="620096"/>
                <a:chOff x="8031573" y="2063282"/>
                <a:chExt cx="273693" cy="620096"/>
              </a:xfrm>
            </p:grpSpPr>
            <p:sp>
              <p:nvSpPr>
                <p:cNvPr id="4851" name="Google Shape;4851;p3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2" name="Google Shape;4852;p3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3" name="Google Shape;4853;p3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3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4855" name="Google Shape;4855;p3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6" name="Google Shape;4856;p3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57" name="Google Shape;4857;p39"/>
          <p:cNvGrpSpPr/>
          <p:nvPr/>
        </p:nvGrpSpPr>
        <p:grpSpPr>
          <a:xfrm>
            <a:off x="7836913" y="2916765"/>
            <a:ext cx="602567" cy="601884"/>
            <a:chOff x="1186975" y="238125"/>
            <a:chExt cx="5244275" cy="5238325"/>
          </a:xfrm>
        </p:grpSpPr>
        <p:sp>
          <p:nvSpPr>
            <p:cNvPr id="4858" name="Google Shape;4858;p3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9" name="Google Shape;4859;p3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0" name="Google Shape;4860;p3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1" name="Google Shape;4861;p3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62" name="Google Shape;4862;p39"/>
          <p:cNvGrpSpPr/>
          <p:nvPr/>
        </p:nvGrpSpPr>
        <p:grpSpPr>
          <a:xfrm>
            <a:off x="3279650" y="2056249"/>
            <a:ext cx="651848" cy="687338"/>
            <a:chOff x="3400515" y="2056248"/>
            <a:chExt cx="698134" cy="735987"/>
          </a:xfrm>
        </p:grpSpPr>
        <p:grpSp>
          <p:nvGrpSpPr>
            <p:cNvPr id="4863" name="Google Shape;4863;p39"/>
            <p:cNvGrpSpPr/>
            <p:nvPr/>
          </p:nvGrpSpPr>
          <p:grpSpPr>
            <a:xfrm>
              <a:off x="3400515" y="2283913"/>
              <a:ext cx="312919" cy="219900"/>
              <a:chOff x="3400515" y="2283913"/>
              <a:chExt cx="312919" cy="219900"/>
            </a:xfrm>
          </p:grpSpPr>
          <p:sp>
            <p:nvSpPr>
              <p:cNvPr id="4864" name="Google Shape;4864;p3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865" name="Google Shape;4865;p39"/>
              <p:cNvCxnSpPr/>
              <p:nvPr/>
            </p:nvCxnSpPr>
            <p:spPr>
              <a:xfrm rot="10800000">
                <a:off x="3400515" y="2393804"/>
                <a:ext cx="95400" cy="0"/>
              </a:xfrm>
              <a:prstGeom prst="straightConnector1">
                <a:avLst/>
              </a:prstGeom>
              <a:noFill/>
              <a:ln w="28575" cap="flat" cmpd="sng">
                <a:solidFill>
                  <a:srgbClr val="435D74"/>
                </a:solidFill>
                <a:prstDash val="solid"/>
                <a:round/>
                <a:headEnd type="none" w="sm" len="sm"/>
                <a:tailEnd type="none" w="sm" len="sm"/>
              </a:ln>
            </p:spPr>
          </p:cxnSp>
        </p:grpSp>
        <p:grpSp>
          <p:nvGrpSpPr>
            <p:cNvPr id="4866" name="Google Shape;4866;p39"/>
            <p:cNvGrpSpPr/>
            <p:nvPr/>
          </p:nvGrpSpPr>
          <p:grpSpPr>
            <a:xfrm>
              <a:off x="3547823" y="2461089"/>
              <a:ext cx="219900" cy="331146"/>
              <a:chOff x="3547823" y="2461089"/>
              <a:chExt cx="219900" cy="331146"/>
            </a:xfrm>
          </p:grpSpPr>
          <p:sp>
            <p:nvSpPr>
              <p:cNvPr id="4867" name="Google Shape;4867;p3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868" name="Google Shape;4868;p39"/>
              <p:cNvCxnSpPr/>
              <p:nvPr/>
            </p:nvCxnSpPr>
            <p:spPr>
              <a:xfrm rot="10800000">
                <a:off x="3657701" y="2678535"/>
                <a:ext cx="0" cy="113700"/>
              </a:xfrm>
              <a:prstGeom prst="straightConnector1">
                <a:avLst/>
              </a:prstGeom>
              <a:noFill/>
              <a:ln w="28575" cap="flat" cmpd="sng">
                <a:solidFill>
                  <a:srgbClr val="5F7D95"/>
                </a:solidFill>
                <a:prstDash val="solid"/>
                <a:round/>
                <a:headEnd type="none" w="sm" len="sm"/>
                <a:tailEnd type="none" w="sm" len="sm"/>
              </a:ln>
            </p:spPr>
          </p:cxnSp>
        </p:grpSp>
        <p:grpSp>
          <p:nvGrpSpPr>
            <p:cNvPr id="4869" name="Google Shape;4869;p39"/>
            <p:cNvGrpSpPr/>
            <p:nvPr/>
          </p:nvGrpSpPr>
          <p:grpSpPr>
            <a:xfrm>
              <a:off x="3734138" y="2461089"/>
              <a:ext cx="219900" cy="331146"/>
              <a:chOff x="3734138" y="2461089"/>
              <a:chExt cx="219900" cy="331146"/>
            </a:xfrm>
          </p:grpSpPr>
          <p:sp>
            <p:nvSpPr>
              <p:cNvPr id="4870" name="Google Shape;4870;p3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871" name="Google Shape;4871;p39"/>
              <p:cNvCxnSpPr/>
              <p:nvPr/>
            </p:nvCxnSpPr>
            <p:spPr>
              <a:xfrm rot="10800000">
                <a:off x="3844020" y="2678535"/>
                <a:ext cx="0" cy="113700"/>
              </a:xfrm>
              <a:prstGeom prst="straightConnector1">
                <a:avLst/>
              </a:prstGeom>
              <a:noFill/>
              <a:ln w="28575" cap="flat" cmpd="sng">
                <a:solidFill>
                  <a:srgbClr val="869FB2"/>
                </a:solidFill>
                <a:prstDash val="solid"/>
                <a:round/>
                <a:headEnd type="none" w="sm" len="sm"/>
                <a:tailEnd type="none" w="sm" len="sm"/>
              </a:ln>
            </p:spPr>
          </p:cxnSp>
        </p:grpSp>
        <p:grpSp>
          <p:nvGrpSpPr>
            <p:cNvPr id="4872" name="Google Shape;4872;p39"/>
            <p:cNvGrpSpPr/>
            <p:nvPr/>
          </p:nvGrpSpPr>
          <p:grpSpPr>
            <a:xfrm>
              <a:off x="3787560" y="2281742"/>
              <a:ext cx="311089" cy="219900"/>
              <a:chOff x="3787560" y="2281742"/>
              <a:chExt cx="311089" cy="219900"/>
            </a:xfrm>
          </p:grpSpPr>
          <p:sp>
            <p:nvSpPr>
              <p:cNvPr id="4873" name="Google Shape;4873;p3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874" name="Google Shape;4874;p39"/>
              <p:cNvCxnSpPr/>
              <p:nvPr/>
            </p:nvCxnSpPr>
            <p:spPr>
              <a:xfrm rot="10800000">
                <a:off x="4003849" y="2393795"/>
                <a:ext cx="94800" cy="0"/>
              </a:xfrm>
              <a:prstGeom prst="straightConnector1">
                <a:avLst/>
              </a:prstGeom>
              <a:noFill/>
              <a:ln w="28575" cap="flat" cmpd="sng">
                <a:solidFill>
                  <a:srgbClr val="A5B7C6"/>
                </a:solidFill>
                <a:prstDash val="solid"/>
                <a:round/>
                <a:headEnd type="none" w="sm" len="sm"/>
                <a:tailEnd type="none" w="sm" len="sm"/>
              </a:ln>
            </p:spPr>
          </p:cxnSp>
        </p:grpSp>
        <p:grpSp>
          <p:nvGrpSpPr>
            <p:cNvPr id="4875" name="Google Shape;4875;p39"/>
            <p:cNvGrpSpPr/>
            <p:nvPr/>
          </p:nvGrpSpPr>
          <p:grpSpPr>
            <a:xfrm>
              <a:off x="3637290" y="2056248"/>
              <a:ext cx="219900" cy="330737"/>
              <a:chOff x="3637290" y="2056248"/>
              <a:chExt cx="219900" cy="330737"/>
            </a:xfrm>
          </p:grpSpPr>
          <p:sp>
            <p:nvSpPr>
              <p:cNvPr id="4876" name="Google Shape;4876;p3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4877" name="Google Shape;4877;p39"/>
              <p:cNvCxnSpPr/>
              <p:nvPr/>
            </p:nvCxnSpPr>
            <p:spPr>
              <a:xfrm rot="10800000">
                <a:off x="3747169" y="2056248"/>
                <a:ext cx="0" cy="113700"/>
              </a:xfrm>
              <a:prstGeom prst="straightConnector1">
                <a:avLst/>
              </a:prstGeom>
              <a:noFill/>
              <a:ln w="28575" cap="flat" cmpd="sng">
                <a:solidFill>
                  <a:srgbClr val="BAC8D3"/>
                </a:solidFill>
                <a:prstDash val="solid"/>
                <a:round/>
                <a:headEnd type="none" w="sm" len="sm"/>
                <a:tailEnd type="none" w="sm" len="sm"/>
              </a:ln>
            </p:spPr>
          </p:cxnSp>
        </p:grpSp>
      </p:grpSp>
      <p:grpSp>
        <p:nvGrpSpPr>
          <p:cNvPr id="4878" name="Google Shape;4878;p39"/>
          <p:cNvGrpSpPr/>
          <p:nvPr/>
        </p:nvGrpSpPr>
        <p:grpSpPr>
          <a:xfrm>
            <a:off x="2571356" y="2926255"/>
            <a:ext cx="1268144" cy="592394"/>
            <a:chOff x="238125" y="1188750"/>
            <a:chExt cx="7140450" cy="3335550"/>
          </a:xfrm>
        </p:grpSpPr>
        <p:sp>
          <p:nvSpPr>
            <p:cNvPr id="4879" name="Google Shape;4879;p3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3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3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3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3" name="Google Shape;4883;p3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4" name="Google Shape;4884;p39"/>
          <p:cNvGrpSpPr/>
          <p:nvPr/>
        </p:nvGrpSpPr>
        <p:grpSpPr>
          <a:xfrm>
            <a:off x="6679257" y="2928410"/>
            <a:ext cx="1053944" cy="590147"/>
            <a:chOff x="238125" y="1335475"/>
            <a:chExt cx="5418735" cy="3034175"/>
          </a:xfrm>
        </p:grpSpPr>
        <p:sp>
          <p:nvSpPr>
            <p:cNvPr id="4885" name="Google Shape;4885;p3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6" name="Google Shape;4886;p3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7" name="Google Shape;4887;p3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8" name="Google Shape;4888;p39"/>
          <p:cNvGrpSpPr/>
          <p:nvPr/>
        </p:nvGrpSpPr>
        <p:grpSpPr>
          <a:xfrm>
            <a:off x="4110066" y="3733309"/>
            <a:ext cx="1268207" cy="638939"/>
            <a:chOff x="3967651" y="3645904"/>
            <a:chExt cx="1479304" cy="745292"/>
          </a:xfrm>
        </p:grpSpPr>
        <p:grpSp>
          <p:nvGrpSpPr>
            <p:cNvPr id="4889" name="Google Shape;4889;p39"/>
            <p:cNvGrpSpPr/>
            <p:nvPr/>
          </p:nvGrpSpPr>
          <p:grpSpPr>
            <a:xfrm>
              <a:off x="3967651" y="4009026"/>
              <a:ext cx="1479304" cy="382170"/>
              <a:chOff x="3967651" y="4009026"/>
              <a:chExt cx="1479304" cy="382170"/>
            </a:xfrm>
          </p:grpSpPr>
          <p:grpSp>
            <p:nvGrpSpPr>
              <p:cNvPr id="4890" name="Google Shape;4890;p39"/>
              <p:cNvGrpSpPr/>
              <p:nvPr/>
            </p:nvGrpSpPr>
            <p:grpSpPr>
              <a:xfrm>
                <a:off x="4892216" y="4195630"/>
                <a:ext cx="554739" cy="195566"/>
                <a:chOff x="3604375" y="4892160"/>
                <a:chExt cx="1651500" cy="582215"/>
              </a:xfrm>
            </p:grpSpPr>
            <p:sp>
              <p:nvSpPr>
                <p:cNvPr id="4891" name="Google Shape;4891;p3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2" name="Google Shape;4892;p3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3" name="Google Shape;4893;p39"/>
              <p:cNvGrpSpPr/>
              <p:nvPr/>
            </p:nvGrpSpPr>
            <p:grpSpPr>
              <a:xfrm>
                <a:off x="3967651" y="4146303"/>
                <a:ext cx="579402" cy="244893"/>
                <a:chOff x="851875" y="4745310"/>
                <a:chExt cx="1724925" cy="729065"/>
              </a:xfrm>
            </p:grpSpPr>
            <p:sp>
              <p:nvSpPr>
                <p:cNvPr id="4894" name="Google Shape;4894;p3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3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6" name="Google Shape;4896;p39"/>
              <p:cNvGrpSpPr/>
              <p:nvPr/>
            </p:nvGrpSpPr>
            <p:grpSpPr>
              <a:xfrm>
                <a:off x="4460753" y="4009026"/>
                <a:ext cx="493110" cy="382170"/>
                <a:chOff x="2319875" y="4336625"/>
                <a:chExt cx="1468025" cy="1137750"/>
              </a:xfrm>
            </p:grpSpPr>
            <p:sp>
              <p:nvSpPr>
                <p:cNvPr id="4897" name="Google Shape;4897;p3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3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99" name="Google Shape;4899;p39"/>
            <p:cNvGrpSpPr/>
            <p:nvPr/>
          </p:nvGrpSpPr>
          <p:grpSpPr>
            <a:xfrm>
              <a:off x="4479443" y="3645904"/>
              <a:ext cx="455965" cy="388789"/>
              <a:chOff x="2957425" y="238100"/>
              <a:chExt cx="1910200" cy="1628775"/>
            </a:xfrm>
          </p:grpSpPr>
          <p:sp>
            <p:nvSpPr>
              <p:cNvPr id="4900" name="Google Shape;4900;p3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3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2" name="Google Shape;4902;p3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3" name="Google Shape;4903;p3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4" name="Google Shape;4904;p3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5" name="Google Shape;4905;p3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6" name="Google Shape;4906;p3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7" name="Google Shape;4907;p3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8" name="Google Shape;4908;p3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9" name="Google Shape;4909;p3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910" name="Google Shape;4910;p39"/>
          <p:cNvGrpSpPr/>
          <p:nvPr/>
        </p:nvGrpSpPr>
        <p:grpSpPr>
          <a:xfrm>
            <a:off x="2496179" y="3734510"/>
            <a:ext cx="1243127" cy="637739"/>
            <a:chOff x="2496310" y="3693351"/>
            <a:chExt cx="1342905" cy="688926"/>
          </a:xfrm>
        </p:grpSpPr>
        <p:grpSp>
          <p:nvGrpSpPr>
            <p:cNvPr id="4911" name="Google Shape;4911;p39"/>
            <p:cNvGrpSpPr/>
            <p:nvPr/>
          </p:nvGrpSpPr>
          <p:grpSpPr>
            <a:xfrm>
              <a:off x="2496310" y="3693351"/>
              <a:ext cx="1342905" cy="688875"/>
              <a:chOff x="2496310" y="3693351"/>
              <a:chExt cx="1342905" cy="688875"/>
            </a:xfrm>
          </p:grpSpPr>
          <p:sp>
            <p:nvSpPr>
              <p:cNvPr id="4912" name="Google Shape;4912;p3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3" name="Google Shape;4913;p3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3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3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3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7" name="Google Shape;4917;p3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18" name="Google Shape;4918;p39"/>
              <p:cNvCxnSpPr>
                <a:stCxn id="491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sm" len="sm"/>
                <a:tailEnd type="none" w="sm" len="sm"/>
              </a:ln>
            </p:spPr>
          </p:cxnSp>
          <p:cxnSp>
            <p:nvCxnSpPr>
              <p:cNvPr id="4919" name="Google Shape;4919;p39"/>
              <p:cNvCxnSpPr>
                <a:stCxn id="4913" idx="0"/>
              </p:cNvCxnSpPr>
              <p:nvPr/>
            </p:nvCxnSpPr>
            <p:spPr>
              <a:xfrm rot="-5400000">
                <a:off x="3512338" y="3723516"/>
                <a:ext cx="75900" cy="194100"/>
              </a:xfrm>
              <a:prstGeom prst="bentConnector2">
                <a:avLst/>
              </a:prstGeom>
              <a:noFill/>
              <a:ln w="19050" cap="flat" cmpd="sng">
                <a:solidFill>
                  <a:srgbClr val="869FB2"/>
                </a:solidFill>
                <a:prstDash val="solid"/>
                <a:round/>
                <a:headEnd type="none" w="sm" len="sm"/>
                <a:tailEnd type="none" w="sm" len="sm"/>
              </a:ln>
            </p:spPr>
          </p:cxnSp>
          <p:cxnSp>
            <p:nvCxnSpPr>
              <p:cNvPr id="4920" name="Google Shape;4920;p39"/>
              <p:cNvCxnSpPr>
                <a:stCxn id="491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sm" len="sm"/>
                <a:tailEnd type="none" w="sm" len="sm"/>
              </a:ln>
            </p:spPr>
          </p:cxnSp>
          <p:cxnSp>
            <p:nvCxnSpPr>
              <p:cNvPr id="4921" name="Google Shape;4921;p39"/>
              <p:cNvCxnSpPr>
                <a:stCxn id="491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sm" len="sm"/>
                <a:tailEnd type="none" w="sm" len="sm"/>
              </a:ln>
            </p:spPr>
          </p:cxnSp>
          <p:cxnSp>
            <p:nvCxnSpPr>
              <p:cNvPr id="4922" name="Google Shape;4922;p39"/>
              <p:cNvCxnSpPr>
                <a:stCxn id="491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sm" len="sm"/>
                <a:tailEnd type="none" w="sm" len="sm"/>
              </a:ln>
            </p:spPr>
          </p:cxnSp>
        </p:grpSp>
        <p:grpSp>
          <p:nvGrpSpPr>
            <p:cNvPr id="4923" name="Google Shape;4923;p39"/>
            <p:cNvGrpSpPr/>
            <p:nvPr/>
          </p:nvGrpSpPr>
          <p:grpSpPr>
            <a:xfrm>
              <a:off x="2675275" y="3930557"/>
              <a:ext cx="1003306" cy="451720"/>
              <a:chOff x="2675275" y="4174282"/>
              <a:chExt cx="1003306" cy="451720"/>
            </a:xfrm>
          </p:grpSpPr>
          <p:sp>
            <p:nvSpPr>
              <p:cNvPr id="4924" name="Google Shape;4924;p3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3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3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927" name="Google Shape;4927;p39"/>
          <p:cNvGrpSpPr/>
          <p:nvPr/>
        </p:nvGrpSpPr>
        <p:grpSpPr>
          <a:xfrm>
            <a:off x="1669850" y="1171356"/>
            <a:ext cx="574511" cy="874710"/>
            <a:chOff x="1715404" y="1112080"/>
            <a:chExt cx="642270" cy="977985"/>
          </a:xfrm>
        </p:grpSpPr>
        <p:grpSp>
          <p:nvGrpSpPr>
            <p:cNvPr id="4928" name="Google Shape;4928;p39"/>
            <p:cNvGrpSpPr/>
            <p:nvPr/>
          </p:nvGrpSpPr>
          <p:grpSpPr>
            <a:xfrm>
              <a:off x="1715404" y="1112080"/>
              <a:ext cx="642270" cy="977985"/>
              <a:chOff x="1715404" y="1112080"/>
              <a:chExt cx="642270" cy="977985"/>
            </a:xfrm>
          </p:grpSpPr>
          <p:sp>
            <p:nvSpPr>
              <p:cNvPr id="4929" name="Google Shape;4929;p3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0" name="Google Shape;4930;p3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1" name="Google Shape;4931;p39"/>
            <p:cNvGrpSpPr/>
            <p:nvPr/>
          </p:nvGrpSpPr>
          <p:grpSpPr>
            <a:xfrm>
              <a:off x="1768927" y="1165603"/>
              <a:ext cx="535225" cy="851366"/>
              <a:chOff x="1768927" y="1165603"/>
              <a:chExt cx="535225" cy="851366"/>
            </a:xfrm>
          </p:grpSpPr>
          <p:sp>
            <p:nvSpPr>
              <p:cNvPr id="4932" name="Google Shape;4932;p3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3" name="Google Shape;4933;p3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4" name="Google Shape;4934;p39"/>
            <p:cNvGrpSpPr/>
            <p:nvPr/>
          </p:nvGrpSpPr>
          <p:grpSpPr>
            <a:xfrm>
              <a:off x="1822449" y="1219125"/>
              <a:ext cx="428180" cy="718859"/>
              <a:chOff x="1822449" y="1219125"/>
              <a:chExt cx="428180" cy="718859"/>
            </a:xfrm>
          </p:grpSpPr>
          <p:sp>
            <p:nvSpPr>
              <p:cNvPr id="4935" name="Google Shape;4935;p3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6" name="Google Shape;4936;p3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7" name="Google Shape;4937;p39"/>
            <p:cNvGrpSpPr/>
            <p:nvPr/>
          </p:nvGrpSpPr>
          <p:grpSpPr>
            <a:xfrm>
              <a:off x="1875972" y="1272648"/>
              <a:ext cx="321135" cy="586938"/>
              <a:chOff x="1875972" y="1272648"/>
              <a:chExt cx="321135" cy="586938"/>
            </a:xfrm>
          </p:grpSpPr>
          <p:sp>
            <p:nvSpPr>
              <p:cNvPr id="4938" name="Google Shape;4938;p3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9" name="Google Shape;4939;p3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940" name="Google Shape;4940;p39"/>
          <p:cNvGrpSpPr/>
          <p:nvPr/>
        </p:nvGrpSpPr>
        <p:grpSpPr>
          <a:xfrm>
            <a:off x="7777011" y="3728078"/>
            <a:ext cx="293855" cy="644170"/>
            <a:chOff x="241025" y="3151575"/>
            <a:chExt cx="293855" cy="644170"/>
          </a:xfrm>
        </p:grpSpPr>
        <p:sp>
          <p:nvSpPr>
            <p:cNvPr id="4941" name="Google Shape;4941;p3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2" name="Google Shape;4942;p3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3" name="Google Shape;4943;p39"/>
          <p:cNvGrpSpPr/>
          <p:nvPr/>
        </p:nvGrpSpPr>
        <p:grpSpPr>
          <a:xfrm>
            <a:off x="724994" y="2928078"/>
            <a:ext cx="1779649" cy="591620"/>
            <a:chOff x="246070" y="1983375"/>
            <a:chExt cx="1855347" cy="616849"/>
          </a:xfrm>
        </p:grpSpPr>
        <p:sp>
          <p:nvSpPr>
            <p:cNvPr id="4944" name="Google Shape;4944;p3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3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6" name="Google Shape;4946;p3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7" name="Google Shape;4947;p3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8" name="Google Shape;4948;p3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9" name="Google Shape;4949;p3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0" name="Google Shape;4950;p3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1" name="Google Shape;4951;p3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2" name="Google Shape;4952;p3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53" name="Google Shape;4953;p39"/>
          <p:cNvGrpSpPr/>
          <p:nvPr/>
        </p:nvGrpSpPr>
        <p:grpSpPr>
          <a:xfrm>
            <a:off x="2335861" y="1171356"/>
            <a:ext cx="711055" cy="745992"/>
            <a:chOff x="2496269" y="1171698"/>
            <a:chExt cx="761953" cy="799391"/>
          </a:xfrm>
        </p:grpSpPr>
        <p:grpSp>
          <p:nvGrpSpPr>
            <p:cNvPr id="4954" name="Google Shape;4954;p39"/>
            <p:cNvGrpSpPr/>
            <p:nvPr/>
          </p:nvGrpSpPr>
          <p:grpSpPr>
            <a:xfrm>
              <a:off x="2496269" y="1171698"/>
              <a:ext cx="761953" cy="723022"/>
              <a:chOff x="2496269" y="1171698"/>
              <a:chExt cx="761953" cy="723022"/>
            </a:xfrm>
          </p:grpSpPr>
          <p:sp>
            <p:nvSpPr>
              <p:cNvPr id="4955" name="Google Shape;4955;p3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6" name="Google Shape;4956;p3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57" name="Google Shape;4957;p39"/>
              <p:cNvGrpSpPr/>
              <p:nvPr/>
            </p:nvGrpSpPr>
            <p:grpSpPr>
              <a:xfrm>
                <a:off x="2496269" y="1171698"/>
                <a:ext cx="761953" cy="723022"/>
                <a:chOff x="2496269" y="1120652"/>
                <a:chExt cx="761953" cy="723022"/>
              </a:xfrm>
            </p:grpSpPr>
            <p:grpSp>
              <p:nvGrpSpPr>
                <p:cNvPr id="4958" name="Google Shape;4958;p39"/>
                <p:cNvGrpSpPr/>
                <p:nvPr/>
              </p:nvGrpSpPr>
              <p:grpSpPr>
                <a:xfrm>
                  <a:off x="2496269" y="1120652"/>
                  <a:ext cx="761953" cy="723022"/>
                  <a:chOff x="2496269" y="1120652"/>
                  <a:chExt cx="761953" cy="723022"/>
                </a:xfrm>
              </p:grpSpPr>
              <p:grpSp>
                <p:nvGrpSpPr>
                  <p:cNvPr id="4959" name="Google Shape;4959;p39"/>
                  <p:cNvGrpSpPr/>
                  <p:nvPr/>
                </p:nvGrpSpPr>
                <p:grpSpPr>
                  <a:xfrm>
                    <a:off x="2496269" y="1304589"/>
                    <a:ext cx="407089" cy="305057"/>
                    <a:chOff x="2496269" y="1304589"/>
                    <a:chExt cx="407089" cy="305057"/>
                  </a:xfrm>
                </p:grpSpPr>
                <p:sp>
                  <p:nvSpPr>
                    <p:cNvPr id="4960" name="Google Shape;4960;p3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p3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2" name="Google Shape;4962;p39"/>
                  <p:cNvGrpSpPr/>
                  <p:nvPr/>
                </p:nvGrpSpPr>
                <p:grpSpPr>
                  <a:xfrm>
                    <a:off x="2586468" y="1493376"/>
                    <a:ext cx="358850" cy="349656"/>
                    <a:chOff x="2586468" y="1493376"/>
                    <a:chExt cx="358850" cy="349656"/>
                  </a:xfrm>
                </p:grpSpPr>
                <p:sp>
                  <p:nvSpPr>
                    <p:cNvPr id="4963" name="Google Shape;4963;p3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4" name="Google Shape;4964;p3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5" name="Google Shape;4965;p39"/>
                  <p:cNvGrpSpPr/>
                  <p:nvPr/>
                </p:nvGrpSpPr>
                <p:grpSpPr>
                  <a:xfrm>
                    <a:off x="2807939" y="1494024"/>
                    <a:ext cx="358857" cy="349650"/>
                    <a:chOff x="2807939" y="1494024"/>
                    <a:chExt cx="358857" cy="349650"/>
                  </a:xfrm>
                </p:grpSpPr>
                <p:sp>
                  <p:nvSpPr>
                    <p:cNvPr id="4966" name="Google Shape;4966;p3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7" name="Google Shape;4967;p3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8" name="Google Shape;4968;p39"/>
                  <p:cNvGrpSpPr/>
                  <p:nvPr/>
                </p:nvGrpSpPr>
                <p:grpSpPr>
                  <a:xfrm>
                    <a:off x="2851133" y="1305635"/>
                    <a:ext cx="407089" cy="305057"/>
                    <a:chOff x="2851133" y="1305635"/>
                    <a:chExt cx="407089" cy="305057"/>
                  </a:xfrm>
                </p:grpSpPr>
                <p:sp>
                  <p:nvSpPr>
                    <p:cNvPr id="4969" name="Google Shape;4969;p3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0" name="Google Shape;4970;p3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71" name="Google Shape;4971;p39"/>
                  <p:cNvGrpSpPr/>
                  <p:nvPr/>
                </p:nvGrpSpPr>
                <p:grpSpPr>
                  <a:xfrm>
                    <a:off x="2727495" y="1120652"/>
                    <a:ext cx="300271" cy="396358"/>
                    <a:chOff x="2727495" y="1120652"/>
                    <a:chExt cx="300271" cy="396358"/>
                  </a:xfrm>
                </p:grpSpPr>
                <p:sp>
                  <p:nvSpPr>
                    <p:cNvPr id="4972" name="Google Shape;4972;p3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3" name="Google Shape;4973;p3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974" name="Google Shape;4974;p39"/>
                <p:cNvGrpSpPr/>
                <p:nvPr/>
              </p:nvGrpSpPr>
              <p:grpSpPr>
                <a:xfrm>
                  <a:off x="2722305" y="1350460"/>
                  <a:ext cx="308357" cy="308344"/>
                  <a:chOff x="2722305" y="1350460"/>
                  <a:chExt cx="308357" cy="308344"/>
                </a:xfrm>
              </p:grpSpPr>
              <p:sp>
                <p:nvSpPr>
                  <p:cNvPr id="4975" name="Google Shape;4975;p3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76" name="Google Shape;4976;p39"/>
                  <p:cNvGrpSpPr/>
                  <p:nvPr/>
                </p:nvGrpSpPr>
                <p:grpSpPr>
                  <a:xfrm>
                    <a:off x="2725064" y="1364529"/>
                    <a:ext cx="297953" cy="280182"/>
                    <a:chOff x="2725064" y="1364529"/>
                    <a:chExt cx="297953" cy="280182"/>
                  </a:xfrm>
                </p:grpSpPr>
                <p:sp>
                  <p:nvSpPr>
                    <p:cNvPr id="4977" name="Google Shape;4977;p3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8" name="Google Shape;4978;p3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9" name="Google Shape;4979;p3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0" name="Google Shape;4980;p3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1" name="Google Shape;4981;p3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4982" name="Google Shape;4982;p3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3" name="Google Shape;4983;p3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4" name="Google Shape;4984;p3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5" name="Google Shape;4985;p3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6" name="Google Shape;4986;p3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7" name="Google Shape;4987;p39"/>
          <p:cNvGrpSpPr/>
          <p:nvPr/>
        </p:nvGrpSpPr>
        <p:grpSpPr>
          <a:xfrm>
            <a:off x="3924561" y="2927462"/>
            <a:ext cx="1569143" cy="591015"/>
            <a:chOff x="3820100" y="3023049"/>
            <a:chExt cx="1303925" cy="491162"/>
          </a:xfrm>
        </p:grpSpPr>
        <p:grpSp>
          <p:nvGrpSpPr>
            <p:cNvPr id="4988" name="Google Shape;4988;p39"/>
            <p:cNvGrpSpPr/>
            <p:nvPr/>
          </p:nvGrpSpPr>
          <p:grpSpPr>
            <a:xfrm>
              <a:off x="3820100" y="3023072"/>
              <a:ext cx="1303925" cy="491139"/>
              <a:chOff x="3820100" y="3023072"/>
              <a:chExt cx="1303925" cy="491139"/>
            </a:xfrm>
          </p:grpSpPr>
          <p:sp>
            <p:nvSpPr>
              <p:cNvPr id="4989" name="Google Shape;4989;p3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0" name="Google Shape;4990;p3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1" name="Google Shape;4991;p39"/>
            <p:cNvGrpSpPr/>
            <p:nvPr/>
          </p:nvGrpSpPr>
          <p:grpSpPr>
            <a:xfrm>
              <a:off x="4132439" y="3023645"/>
              <a:ext cx="393633" cy="177096"/>
              <a:chOff x="4132439" y="3023645"/>
              <a:chExt cx="393633" cy="177096"/>
            </a:xfrm>
          </p:grpSpPr>
          <p:sp>
            <p:nvSpPr>
              <p:cNvPr id="4992" name="Google Shape;4992;p3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3" name="Google Shape;4993;p3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4" name="Google Shape;4994;p39"/>
            <p:cNvGrpSpPr/>
            <p:nvPr/>
          </p:nvGrpSpPr>
          <p:grpSpPr>
            <a:xfrm>
              <a:off x="3921811" y="3023049"/>
              <a:ext cx="1002396" cy="388943"/>
              <a:chOff x="3921811" y="3023049"/>
              <a:chExt cx="1002396" cy="388943"/>
            </a:xfrm>
          </p:grpSpPr>
          <p:sp>
            <p:nvSpPr>
              <p:cNvPr id="4995" name="Google Shape;4995;p3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6" name="Google Shape;4996;p3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7" name="Google Shape;4997;p39"/>
            <p:cNvGrpSpPr/>
            <p:nvPr/>
          </p:nvGrpSpPr>
          <p:grpSpPr>
            <a:xfrm>
              <a:off x="4023645" y="3023049"/>
              <a:ext cx="683032" cy="286722"/>
              <a:chOff x="4023645" y="3023049"/>
              <a:chExt cx="683032" cy="286722"/>
            </a:xfrm>
          </p:grpSpPr>
          <p:sp>
            <p:nvSpPr>
              <p:cNvPr id="4998" name="Google Shape;4998;p3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9" name="Google Shape;4999;p3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00" name="Google Shape;5000;p39"/>
          <p:cNvGrpSpPr/>
          <p:nvPr/>
        </p:nvGrpSpPr>
        <p:grpSpPr>
          <a:xfrm>
            <a:off x="1556683" y="2054307"/>
            <a:ext cx="713522" cy="688025"/>
            <a:chOff x="1706078" y="2092648"/>
            <a:chExt cx="660913" cy="637296"/>
          </a:xfrm>
        </p:grpSpPr>
        <p:sp>
          <p:nvSpPr>
            <p:cNvPr id="5001" name="Google Shape;5001;p3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02" name="Google Shape;5002;p39"/>
            <p:cNvGrpSpPr/>
            <p:nvPr/>
          </p:nvGrpSpPr>
          <p:grpSpPr>
            <a:xfrm>
              <a:off x="1706078" y="2092648"/>
              <a:ext cx="660913" cy="575241"/>
              <a:chOff x="1706078" y="2092648"/>
              <a:chExt cx="660913" cy="575241"/>
            </a:xfrm>
          </p:grpSpPr>
          <p:sp>
            <p:nvSpPr>
              <p:cNvPr id="5003" name="Google Shape;5003;p3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4" name="Google Shape;5004;p3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5" name="Google Shape;5005;p3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06" name="Google Shape;5006;p39"/>
          <p:cNvGrpSpPr/>
          <p:nvPr/>
        </p:nvGrpSpPr>
        <p:grpSpPr>
          <a:xfrm>
            <a:off x="6318542" y="1171856"/>
            <a:ext cx="1317459" cy="684168"/>
            <a:chOff x="238125" y="999450"/>
            <a:chExt cx="7140700" cy="3708225"/>
          </a:xfrm>
        </p:grpSpPr>
        <p:sp>
          <p:nvSpPr>
            <p:cNvPr id="5007" name="Google Shape;5007;p3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8" name="Google Shape;5008;p3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9" name="Google Shape;5009;p3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0" name="Google Shape;5010;p3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1" name="Google Shape;5011;p3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2" name="Google Shape;5012;p3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3" name="Google Shape;5013;p3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4" name="Google Shape;5014;p3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5" name="Google Shape;5015;p3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19"/>
        <p:cNvGrpSpPr/>
        <p:nvPr/>
      </p:nvGrpSpPr>
      <p:grpSpPr>
        <a:xfrm>
          <a:off x="0" y="0"/>
          <a:ext cx="0" cy="0"/>
          <a:chOff x="0" y="0"/>
          <a:chExt cx="0" cy="0"/>
        </a:xfrm>
      </p:grpSpPr>
      <p:grpSp>
        <p:nvGrpSpPr>
          <p:cNvPr id="5020" name="Google Shape;5020;p40"/>
          <p:cNvGrpSpPr/>
          <p:nvPr/>
        </p:nvGrpSpPr>
        <p:grpSpPr>
          <a:xfrm>
            <a:off x="729238" y="1179665"/>
            <a:ext cx="1636117" cy="1526144"/>
            <a:chOff x="729238" y="1179665"/>
            <a:chExt cx="1636117" cy="1526144"/>
          </a:xfrm>
        </p:grpSpPr>
        <p:grpSp>
          <p:nvGrpSpPr>
            <p:cNvPr id="5021" name="Google Shape;5021;p40"/>
            <p:cNvGrpSpPr/>
            <p:nvPr/>
          </p:nvGrpSpPr>
          <p:grpSpPr>
            <a:xfrm>
              <a:off x="729238" y="1179665"/>
              <a:ext cx="80700" cy="1526144"/>
              <a:chOff x="729238" y="1179665"/>
              <a:chExt cx="80700" cy="1526144"/>
            </a:xfrm>
          </p:grpSpPr>
          <p:sp>
            <p:nvSpPr>
              <p:cNvPr id="5022" name="Google Shape;5022;p4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3" name="Google Shape;5023;p4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4" name="Google Shape;5024;p4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5" name="Google Shape;5025;p4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6" name="Google Shape;5026;p4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7" name="Google Shape;5027;p4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8" name="Google Shape;5028;p4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9" name="Google Shape;5029;p4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0" name="Google Shape;5030;p4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1" name="Google Shape;5031;p4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2" name="Google Shape;5032;p40"/>
            <p:cNvGrpSpPr/>
            <p:nvPr/>
          </p:nvGrpSpPr>
          <p:grpSpPr>
            <a:xfrm>
              <a:off x="903098" y="1179665"/>
              <a:ext cx="80700" cy="1526144"/>
              <a:chOff x="903098" y="1179665"/>
              <a:chExt cx="80700" cy="1526144"/>
            </a:xfrm>
          </p:grpSpPr>
          <p:sp>
            <p:nvSpPr>
              <p:cNvPr id="5033" name="Google Shape;5033;p4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4" name="Google Shape;5034;p4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5" name="Google Shape;5035;p4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6" name="Google Shape;5036;p4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7" name="Google Shape;5037;p4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8" name="Google Shape;5038;p4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9" name="Google Shape;5039;p4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0" name="Google Shape;5040;p4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1" name="Google Shape;5041;p4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2" name="Google Shape;5042;p4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43" name="Google Shape;5043;p40"/>
            <p:cNvGrpSpPr/>
            <p:nvPr/>
          </p:nvGrpSpPr>
          <p:grpSpPr>
            <a:xfrm>
              <a:off x="1076958" y="1179665"/>
              <a:ext cx="80700" cy="1526144"/>
              <a:chOff x="1076958" y="1179665"/>
              <a:chExt cx="80700" cy="1526144"/>
            </a:xfrm>
          </p:grpSpPr>
          <p:sp>
            <p:nvSpPr>
              <p:cNvPr id="5044" name="Google Shape;5044;p4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5" name="Google Shape;5045;p4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6" name="Google Shape;5046;p4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7" name="Google Shape;5047;p4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8" name="Google Shape;5048;p4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9" name="Google Shape;5049;p4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0" name="Google Shape;5050;p4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1" name="Google Shape;5051;p4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2" name="Google Shape;5052;p4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3" name="Google Shape;5053;p4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4" name="Google Shape;5054;p40"/>
            <p:cNvGrpSpPr/>
            <p:nvPr/>
          </p:nvGrpSpPr>
          <p:grpSpPr>
            <a:xfrm>
              <a:off x="1247707" y="1179665"/>
              <a:ext cx="80700" cy="1526144"/>
              <a:chOff x="1247707" y="1179665"/>
              <a:chExt cx="80700" cy="1526144"/>
            </a:xfrm>
          </p:grpSpPr>
          <p:sp>
            <p:nvSpPr>
              <p:cNvPr id="5055" name="Google Shape;5055;p4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6" name="Google Shape;5056;p4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7" name="Google Shape;5057;p4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8" name="Google Shape;5058;p4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9" name="Google Shape;5059;p4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0" name="Google Shape;5060;p4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1" name="Google Shape;5061;p4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2" name="Google Shape;5062;p4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3" name="Google Shape;5063;p4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4" name="Google Shape;5064;p4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5" name="Google Shape;5065;p40"/>
            <p:cNvGrpSpPr/>
            <p:nvPr/>
          </p:nvGrpSpPr>
          <p:grpSpPr>
            <a:xfrm>
              <a:off x="1421567" y="1179665"/>
              <a:ext cx="80700" cy="1526144"/>
              <a:chOff x="1421567" y="1179665"/>
              <a:chExt cx="80700" cy="1526144"/>
            </a:xfrm>
          </p:grpSpPr>
          <p:sp>
            <p:nvSpPr>
              <p:cNvPr id="5066" name="Google Shape;5066;p4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7" name="Google Shape;5067;p4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8" name="Google Shape;5068;p4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9" name="Google Shape;5069;p4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0" name="Google Shape;5070;p4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1" name="Google Shape;5071;p4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2" name="Google Shape;5072;p4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3" name="Google Shape;5073;p4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4" name="Google Shape;5074;p4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5" name="Google Shape;5075;p4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6" name="Google Shape;5076;p40"/>
            <p:cNvGrpSpPr/>
            <p:nvPr/>
          </p:nvGrpSpPr>
          <p:grpSpPr>
            <a:xfrm>
              <a:off x="1592327" y="1179665"/>
              <a:ext cx="80700" cy="1526144"/>
              <a:chOff x="1592327" y="1179665"/>
              <a:chExt cx="80700" cy="1526144"/>
            </a:xfrm>
          </p:grpSpPr>
          <p:sp>
            <p:nvSpPr>
              <p:cNvPr id="5077" name="Google Shape;5077;p4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8" name="Google Shape;5078;p4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9" name="Google Shape;5079;p4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0" name="Google Shape;5080;p4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1" name="Google Shape;5081;p4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2" name="Google Shape;5082;p4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3" name="Google Shape;5083;p4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4" name="Google Shape;5084;p4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5" name="Google Shape;5085;p4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6" name="Google Shape;5086;p4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7" name="Google Shape;5087;p40"/>
            <p:cNvGrpSpPr/>
            <p:nvPr/>
          </p:nvGrpSpPr>
          <p:grpSpPr>
            <a:xfrm>
              <a:off x="1766187" y="1179665"/>
              <a:ext cx="80700" cy="1526144"/>
              <a:chOff x="1766187" y="1179665"/>
              <a:chExt cx="80700" cy="1526144"/>
            </a:xfrm>
          </p:grpSpPr>
          <p:sp>
            <p:nvSpPr>
              <p:cNvPr id="5088" name="Google Shape;5088;p4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9" name="Google Shape;5089;p4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0" name="Google Shape;5090;p4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1" name="Google Shape;5091;p4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2" name="Google Shape;5092;p4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3" name="Google Shape;5093;p4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4" name="Google Shape;5094;p4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5" name="Google Shape;5095;p4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6" name="Google Shape;5096;p4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7" name="Google Shape;5097;p4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8" name="Google Shape;5098;p40"/>
            <p:cNvGrpSpPr/>
            <p:nvPr/>
          </p:nvGrpSpPr>
          <p:grpSpPr>
            <a:xfrm>
              <a:off x="1936935" y="1179665"/>
              <a:ext cx="80700" cy="1526144"/>
              <a:chOff x="1936935" y="1179665"/>
              <a:chExt cx="80700" cy="1526144"/>
            </a:xfrm>
          </p:grpSpPr>
          <p:sp>
            <p:nvSpPr>
              <p:cNvPr id="5099" name="Google Shape;5099;p4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0" name="Google Shape;5100;p4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1" name="Google Shape;5101;p4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2" name="Google Shape;5102;p4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3" name="Google Shape;5103;p4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4" name="Google Shape;5104;p4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5" name="Google Shape;5105;p4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6" name="Google Shape;5106;p4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7" name="Google Shape;5107;p4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8" name="Google Shape;5108;p4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9" name="Google Shape;5109;p40"/>
            <p:cNvGrpSpPr/>
            <p:nvPr/>
          </p:nvGrpSpPr>
          <p:grpSpPr>
            <a:xfrm>
              <a:off x="2110795" y="1179665"/>
              <a:ext cx="80700" cy="1526144"/>
              <a:chOff x="2110795" y="1179665"/>
              <a:chExt cx="80700" cy="1526144"/>
            </a:xfrm>
          </p:grpSpPr>
          <p:sp>
            <p:nvSpPr>
              <p:cNvPr id="5110" name="Google Shape;5110;p4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1" name="Google Shape;5111;p4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2" name="Google Shape;5112;p4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3" name="Google Shape;5113;p4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4" name="Google Shape;5114;p4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5" name="Google Shape;5115;p4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6" name="Google Shape;5116;p4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7" name="Google Shape;5117;p4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8" name="Google Shape;5118;p4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9" name="Google Shape;5119;p4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0" name="Google Shape;5120;p40"/>
            <p:cNvGrpSpPr/>
            <p:nvPr/>
          </p:nvGrpSpPr>
          <p:grpSpPr>
            <a:xfrm>
              <a:off x="2284655" y="1179665"/>
              <a:ext cx="80700" cy="1526144"/>
              <a:chOff x="2284655" y="1179665"/>
              <a:chExt cx="80700" cy="1526144"/>
            </a:xfrm>
          </p:grpSpPr>
          <p:sp>
            <p:nvSpPr>
              <p:cNvPr id="5121" name="Google Shape;5121;p4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2" name="Google Shape;5122;p4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3" name="Google Shape;5123;p4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4" name="Google Shape;5124;p4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5" name="Google Shape;5125;p4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6" name="Google Shape;5126;p4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7" name="Google Shape;5127;p4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8" name="Google Shape;5128;p4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9" name="Google Shape;5129;p4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0" name="Google Shape;5130;p4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31" name="Google Shape;5131;p40"/>
          <p:cNvGrpSpPr/>
          <p:nvPr/>
        </p:nvGrpSpPr>
        <p:grpSpPr>
          <a:xfrm>
            <a:off x="2623904" y="1198803"/>
            <a:ext cx="1364248" cy="1102133"/>
            <a:chOff x="2623904" y="1198803"/>
            <a:chExt cx="1364248" cy="1102133"/>
          </a:xfrm>
        </p:grpSpPr>
        <p:grpSp>
          <p:nvGrpSpPr>
            <p:cNvPr id="5132" name="Google Shape;5132;p40"/>
            <p:cNvGrpSpPr/>
            <p:nvPr/>
          </p:nvGrpSpPr>
          <p:grpSpPr>
            <a:xfrm>
              <a:off x="2623907" y="1198803"/>
              <a:ext cx="1364245" cy="273000"/>
              <a:chOff x="2623907" y="1198803"/>
              <a:chExt cx="1364245" cy="273000"/>
            </a:xfrm>
          </p:grpSpPr>
          <p:sp>
            <p:nvSpPr>
              <p:cNvPr id="5133" name="Google Shape;5133;p4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4" name="Google Shape;5134;p4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5" name="Google Shape;5135;p4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6" name="Google Shape;5136;p4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7" name="Google Shape;5137;p4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38" name="Google Shape;5138;p40"/>
            <p:cNvGrpSpPr/>
            <p:nvPr/>
          </p:nvGrpSpPr>
          <p:grpSpPr>
            <a:xfrm>
              <a:off x="2623904" y="1476964"/>
              <a:ext cx="1364245" cy="273000"/>
              <a:chOff x="2623904" y="1476964"/>
              <a:chExt cx="1364245" cy="273000"/>
            </a:xfrm>
          </p:grpSpPr>
          <p:sp>
            <p:nvSpPr>
              <p:cNvPr id="5139" name="Google Shape;5139;p4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0" name="Google Shape;5140;p4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1" name="Google Shape;5141;p4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2" name="Google Shape;5142;p4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3" name="Google Shape;5143;p4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4" name="Google Shape;5144;p40"/>
            <p:cNvGrpSpPr/>
            <p:nvPr/>
          </p:nvGrpSpPr>
          <p:grpSpPr>
            <a:xfrm>
              <a:off x="2623907" y="1749775"/>
              <a:ext cx="1364245" cy="273000"/>
              <a:chOff x="2623907" y="1749775"/>
              <a:chExt cx="1364245" cy="273000"/>
            </a:xfrm>
          </p:grpSpPr>
          <p:sp>
            <p:nvSpPr>
              <p:cNvPr id="5145" name="Google Shape;5145;p4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6" name="Google Shape;5146;p4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7" name="Google Shape;5147;p4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8" name="Google Shape;5148;p4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9" name="Google Shape;5149;p4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50" name="Google Shape;5150;p40"/>
            <p:cNvGrpSpPr/>
            <p:nvPr/>
          </p:nvGrpSpPr>
          <p:grpSpPr>
            <a:xfrm>
              <a:off x="2623904" y="2027936"/>
              <a:ext cx="1364245" cy="273000"/>
              <a:chOff x="2623904" y="2027936"/>
              <a:chExt cx="1364245" cy="273000"/>
            </a:xfrm>
          </p:grpSpPr>
          <p:sp>
            <p:nvSpPr>
              <p:cNvPr id="5151" name="Google Shape;5151;p4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2" name="Google Shape;5152;p4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3" name="Google Shape;5153;p4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4" name="Google Shape;5154;p4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5" name="Google Shape;5155;p4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56" name="Google Shape;5156;p40"/>
          <p:cNvGrpSpPr/>
          <p:nvPr/>
        </p:nvGrpSpPr>
        <p:grpSpPr>
          <a:xfrm>
            <a:off x="2613365" y="2657876"/>
            <a:ext cx="1387540" cy="159124"/>
            <a:chOff x="3200660" y="2180272"/>
            <a:chExt cx="2563823" cy="378237"/>
          </a:xfrm>
        </p:grpSpPr>
        <p:sp>
          <p:nvSpPr>
            <p:cNvPr id="5157" name="Google Shape;5157;p4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8" name="Google Shape;5158;p4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9" name="Google Shape;5159;p4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0" name="Google Shape;5160;p4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1" name="Google Shape;5161;p4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2" name="Google Shape;5162;p4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3" name="Google Shape;5163;p4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4" name="Google Shape;5164;p4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5" name="Google Shape;5165;p4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6" name="Google Shape;5166;p4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7" name="Google Shape;5167;p4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8" name="Google Shape;5168;p4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9" name="Google Shape;5169;p4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0" name="Google Shape;5170;p4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1" name="Google Shape;5171;p4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2" name="Google Shape;5172;p4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3" name="Google Shape;5173;p4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4" name="Google Shape;5174;p4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5" name="Google Shape;5175;p40"/>
          <p:cNvGrpSpPr/>
          <p:nvPr/>
        </p:nvGrpSpPr>
        <p:grpSpPr>
          <a:xfrm>
            <a:off x="2609890" y="2935640"/>
            <a:ext cx="1390502" cy="159625"/>
            <a:chOff x="3530150" y="2790075"/>
            <a:chExt cx="1962600" cy="225300"/>
          </a:xfrm>
        </p:grpSpPr>
        <p:sp>
          <p:nvSpPr>
            <p:cNvPr id="5176" name="Google Shape;5176;p4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7" name="Google Shape;5177;p4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8" name="Google Shape;5178;p40"/>
          <p:cNvGrpSpPr/>
          <p:nvPr/>
        </p:nvGrpSpPr>
        <p:grpSpPr>
          <a:xfrm>
            <a:off x="2609948" y="3213905"/>
            <a:ext cx="1411629" cy="154175"/>
            <a:chOff x="3558802" y="4011244"/>
            <a:chExt cx="1866000" cy="111600"/>
          </a:xfrm>
        </p:grpSpPr>
        <p:sp>
          <p:nvSpPr>
            <p:cNvPr id="5179" name="Google Shape;5179;p4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0" name="Google Shape;5180;p4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81" name="Google Shape;5181;p40"/>
          <p:cNvGrpSpPr/>
          <p:nvPr/>
        </p:nvGrpSpPr>
        <p:grpSpPr>
          <a:xfrm>
            <a:off x="2610235" y="2419475"/>
            <a:ext cx="1383504" cy="119761"/>
            <a:chOff x="3465975" y="2270258"/>
            <a:chExt cx="1986365" cy="171947"/>
          </a:xfrm>
        </p:grpSpPr>
        <p:sp>
          <p:nvSpPr>
            <p:cNvPr id="5182" name="Google Shape;5182;p4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3" name="Google Shape;5183;p4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4" name="Google Shape;5184;p4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5" name="Google Shape;5185;p4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6" name="Google Shape;5186;p4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7" name="Google Shape;5187;p4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8" name="Google Shape;5188;p4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9" name="Google Shape;5189;p4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90" name="Google Shape;5190;p40"/>
          <p:cNvGrpSpPr/>
          <p:nvPr/>
        </p:nvGrpSpPr>
        <p:grpSpPr>
          <a:xfrm>
            <a:off x="2621243" y="3783248"/>
            <a:ext cx="1369531" cy="195460"/>
            <a:chOff x="723300" y="4253549"/>
            <a:chExt cx="2276482" cy="324900"/>
          </a:xfrm>
        </p:grpSpPr>
        <p:sp>
          <p:nvSpPr>
            <p:cNvPr id="5191" name="Google Shape;5191;p4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2" name="Google Shape;5192;p4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3" name="Google Shape;5193;p4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4" name="Google Shape;5194;p4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5" name="Google Shape;5195;p4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96" name="Google Shape;5196;p40"/>
          <p:cNvGrpSpPr/>
          <p:nvPr/>
        </p:nvGrpSpPr>
        <p:grpSpPr>
          <a:xfrm>
            <a:off x="2610803" y="3484489"/>
            <a:ext cx="1389065" cy="180119"/>
            <a:chOff x="705948" y="3788465"/>
            <a:chExt cx="2308952" cy="299400"/>
          </a:xfrm>
        </p:grpSpPr>
        <p:sp>
          <p:nvSpPr>
            <p:cNvPr id="5197" name="Google Shape;5197;p4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8" name="Google Shape;5198;p4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9" name="Google Shape;5199;p4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0" name="Google Shape;5200;p4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1" name="Google Shape;5201;p4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02" name="Google Shape;5202;p40"/>
          <p:cNvGrpSpPr/>
          <p:nvPr/>
        </p:nvGrpSpPr>
        <p:grpSpPr>
          <a:xfrm>
            <a:off x="4207794" y="2088443"/>
            <a:ext cx="1433821" cy="191501"/>
            <a:chOff x="4273350" y="2088443"/>
            <a:chExt cx="1433821" cy="191501"/>
          </a:xfrm>
        </p:grpSpPr>
        <p:grpSp>
          <p:nvGrpSpPr>
            <p:cNvPr id="5203" name="Google Shape;5203;p40"/>
            <p:cNvGrpSpPr/>
            <p:nvPr/>
          </p:nvGrpSpPr>
          <p:grpSpPr>
            <a:xfrm>
              <a:off x="4273350" y="2088443"/>
              <a:ext cx="1433821" cy="0"/>
              <a:chOff x="5224975" y="2962250"/>
              <a:chExt cx="1544400" cy="0"/>
            </a:xfrm>
          </p:grpSpPr>
          <p:cxnSp>
            <p:nvCxnSpPr>
              <p:cNvPr id="5204" name="Google Shape;5204;p40"/>
              <p:cNvCxnSpPr/>
              <p:nvPr/>
            </p:nvCxnSpPr>
            <p:spPr>
              <a:xfrm>
                <a:off x="5224975" y="2962250"/>
                <a:ext cx="1544400" cy="0"/>
              </a:xfrm>
              <a:prstGeom prst="straightConnector1">
                <a:avLst/>
              </a:prstGeom>
              <a:noFill/>
              <a:ln w="19050" cap="flat" cmpd="sng">
                <a:solidFill>
                  <a:srgbClr val="E3E9ED"/>
                </a:solidFill>
                <a:prstDash val="solid"/>
                <a:round/>
                <a:headEnd type="none" w="sm" len="sm"/>
                <a:tailEnd type="none" w="sm" len="sm"/>
              </a:ln>
            </p:spPr>
          </p:cxnSp>
          <p:cxnSp>
            <p:nvCxnSpPr>
              <p:cNvPr id="5205" name="Google Shape;5205;p40"/>
              <p:cNvCxnSpPr/>
              <p:nvPr/>
            </p:nvCxnSpPr>
            <p:spPr>
              <a:xfrm>
                <a:off x="5225150" y="2962250"/>
                <a:ext cx="453300" cy="0"/>
              </a:xfrm>
              <a:prstGeom prst="straightConnector1">
                <a:avLst/>
              </a:prstGeom>
              <a:noFill/>
              <a:ln w="19050" cap="flat" cmpd="sng">
                <a:solidFill>
                  <a:srgbClr val="7994A9"/>
                </a:solidFill>
                <a:prstDash val="solid"/>
                <a:round/>
                <a:headEnd type="none" w="sm" len="sm"/>
                <a:tailEnd type="oval" w="med" len="med"/>
              </a:ln>
            </p:spPr>
          </p:cxnSp>
        </p:grpSp>
        <p:grpSp>
          <p:nvGrpSpPr>
            <p:cNvPr id="5206" name="Google Shape;5206;p40"/>
            <p:cNvGrpSpPr/>
            <p:nvPr/>
          </p:nvGrpSpPr>
          <p:grpSpPr>
            <a:xfrm>
              <a:off x="4273350" y="2279944"/>
              <a:ext cx="1433821" cy="0"/>
              <a:chOff x="5224975" y="2962250"/>
              <a:chExt cx="1544400" cy="0"/>
            </a:xfrm>
          </p:grpSpPr>
          <p:cxnSp>
            <p:nvCxnSpPr>
              <p:cNvPr id="5207" name="Google Shape;5207;p40"/>
              <p:cNvCxnSpPr/>
              <p:nvPr/>
            </p:nvCxnSpPr>
            <p:spPr>
              <a:xfrm>
                <a:off x="5224975" y="2962250"/>
                <a:ext cx="1544400" cy="0"/>
              </a:xfrm>
              <a:prstGeom prst="straightConnector1">
                <a:avLst/>
              </a:prstGeom>
              <a:noFill/>
              <a:ln w="19050" cap="flat" cmpd="sng">
                <a:solidFill>
                  <a:srgbClr val="E3E9ED"/>
                </a:solidFill>
                <a:prstDash val="solid"/>
                <a:round/>
                <a:headEnd type="none" w="sm" len="sm"/>
                <a:tailEnd type="none" w="sm" len="sm"/>
              </a:ln>
            </p:spPr>
          </p:cxnSp>
          <p:cxnSp>
            <p:nvCxnSpPr>
              <p:cNvPr id="5208" name="Google Shape;5208;p40"/>
              <p:cNvCxnSpPr/>
              <p:nvPr/>
            </p:nvCxnSpPr>
            <p:spPr>
              <a:xfrm>
                <a:off x="5225150" y="2962250"/>
                <a:ext cx="998700" cy="0"/>
              </a:xfrm>
              <a:prstGeom prst="straightConnector1">
                <a:avLst/>
              </a:prstGeom>
              <a:noFill/>
              <a:ln w="19050" cap="flat" cmpd="sng">
                <a:solidFill>
                  <a:srgbClr val="7994A9"/>
                </a:solidFill>
                <a:prstDash val="solid"/>
                <a:round/>
                <a:headEnd type="none" w="sm" len="sm"/>
                <a:tailEnd type="oval" w="med" len="med"/>
              </a:ln>
            </p:spPr>
          </p:cxnSp>
        </p:grpSp>
      </p:grpSp>
      <p:grpSp>
        <p:nvGrpSpPr>
          <p:cNvPr id="5209" name="Google Shape;5209;p40"/>
          <p:cNvGrpSpPr/>
          <p:nvPr/>
        </p:nvGrpSpPr>
        <p:grpSpPr>
          <a:xfrm>
            <a:off x="2658741" y="4097347"/>
            <a:ext cx="1304609" cy="294074"/>
            <a:chOff x="2658741" y="4097347"/>
            <a:chExt cx="1304609" cy="294074"/>
          </a:xfrm>
        </p:grpSpPr>
        <p:grpSp>
          <p:nvGrpSpPr>
            <p:cNvPr id="5210" name="Google Shape;5210;p40"/>
            <p:cNvGrpSpPr/>
            <p:nvPr/>
          </p:nvGrpSpPr>
          <p:grpSpPr>
            <a:xfrm>
              <a:off x="2658741" y="4097347"/>
              <a:ext cx="118572" cy="294074"/>
              <a:chOff x="3343310" y="4475555"/>
              <a:chExt cx="127717" cy="316753"/>
            </a:xfrm>
          </p:grpSpPr>
          <p:sp>
            <p:nvSpPr>
              <p:cNvPr id="5211" name="Google Shape;5211;p4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2" name="Google Shape;5212;p4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3" name="Google Shape;5213;p40"/>
            <p:cNvGrpSpPr/>
            <p:nvPr/>
          </p:nvGrpSpPr>
          <p:grpSpPr>
            <a:xfrm>
              <a:off x="3815519" y="4098388"/>
              <a:ext cx="147831" cy="291991"/>
              <a:chOff x="3527539" y="4476677"/>
              <a:chExt cx="159232" cy="314510"/>
            </a:xfrm>
          </p:grpSpPr>
          <p:sp>
            <p:nvSpPr>
              <p:cNvPr id="5214" name="Google Shape;5214;p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5" name="Google Shape;5215;p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6" name="Google Shape;5216;p40"/>
            <p:cNvGrpSpPr/>
            <p:nvPr/>
          </p:nvGrpSpPr>
          <p:grpSpPr>
            <a:xfrm>
              <a:off x="3511696" y="4098388"/>
              <a:ext cx="147831" cy="291991"/>
              <a:chOff x="3527539" y="4476677"/>
              <a:chExt cx="159232" cy="314510"/>
            </a:xfrm>
          </p:grpSpPr>
          <p:sp>
            <p:nvSpPr>
              <p:cNvPr id="5217" name="Google Shape;5217;p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8" name="Google Shape;5218;p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9" name="Google Shape;5219;p40"/>
            <p:cNvGrpSpPr/>
            <p:nvPr/>
          </p:nvGrpSpPr>
          <p:grpSpPr>
            <a:xfrm>
              <a:off x="3207874" y="4098388"/>
              <a:ext cx="147831" cy="291991"/>
              <a:chOff x="3527539" y="4476677"/>
              <a:chExt cx="159232" cy="314510"/>
            </a:xfrm>
          </p:grpSpPr>
          <p:sp>
            <p:nvSpPr>
              <p:cNvPr id="5220" name="Google Shape;5220;p4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1" name="Google Shape;5221;p4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22" name="Google Shape;5222;p40"/>
            <p:cNvGrpSpPr/>
            <p:nvPr/>
          </p:nvGrpSpPr>
          <p:grpSpPr>
            <a:xfrm>
              <a:off x="2933305" y="4097347"/>
              <a:ext cx="118572" cy="294074"/>
              <a:chOff x="3343310" y="4475555"/>
              <a:chExt cx="127717" cy="316753"/>
            </a:xfrm>
          </p:grpSpPr>
          <p:sp>
            <p:nvSpPr>
              <p:cNvPr id="5223" name="Google Shape;5223;p4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4" name="Google Shape;5224;p4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225" name="Google Shape;5225;p40"/>
          <p:cNvGrpSpPr/>
          <p:nvPr/>
        </p:nvGrpSpPr>
        <p:grpSpPr>
          <a:xfrm>
            <a:off x="4209349" y="1176041"/>
            <a:ext cx="1430711" cy="751237"/>
            <a:chOff x="5159450" y="1919950"/>
            <a:chExt cx="1541050" cy="862500"/>
          </a:xfrm>
        </p:grpSpPr>
        <p:sp>
          <p:nvSpPr>
            <p:cNvPr id="5226" name="Google Shape;5226;p4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27" name="Google Shape;5227;p40"/>
            <p:cNvGrpSpPr/>
            <p:nvPr/>
          </p:nvGrpSpPr>
          <p:grpSpPr>
            <a:xfrm>
              <a:off x="5159450" y="1919950"/>
              <a:ext cx="1541050" cy="862500"/>
              <a:chOff x="5159450" y="1919950"/>
              <a:chExt cx="1541050" cy="862500"/>
            </a:xfrm>
          </p:grpSpPr>
          <p:cxnSp>
            <p:nvCxnSpPr>
              <p:cNvPr id="5228" name="Google Shape;5228;p40"/>
              <p:cNvCxnSpPr/>
              <p:nvPr/>
            </p:nvCxnSpPr>
            <p:spPr>
              <a:xfrm>
                <a:off x="5159450" y="1919950"/>
                <a:ext cx="0" cy="862500"/>
              </a:xfrm>
              <a:prstGeom prst="straightConnector1">
                <a:avLst/>
              </a:prstGeom>
              <a:noFill/>
              <a:ln w="9525" cap="flat" cmpd="sng">
                <a:solidFill>
                  <a:srgbClr val="E3E9ED"/>
                </a:solidFill>
                <a:prstDash val="solid"/>
                <a:round/>
                <a:headEnd type="none" w="sm" len="sm"/>
                <a:tailEnd type="none" w="sm" len="sm"/>
              </a:ln>
            </p:spPr>
          </p:cxnSp>
          <p:cxnSp>
            <p:nvCxnSpPr>
              <p:cNvPr id="5229" name="Google Shape;5229;p40"/>
              <p:cNvCxnSpPr/>
              <p:nvPr/>
            </p:nvCxnSpPr>
            <p:spPr>
              <a:xfrm>
                <a:off x="5161200" y="2778975"/>
                <a:ext cx="1539300" cy="0"/>
              </a:xfrm>
              <a:prstGeom prst="straightConnector1">
                <a:avLst/>
              </a:prstGeom>
              <a:noFill/>
              <a:ln w="9525" cap="flat" cmpd="sng">
                <a:solidFill>
                  <a:srgbClr val="E3E9ED"/>
                </a:solidFill>
                <a:prstDash val="solid"/>
                <a:round/>
                <a:headEnd type="none" w="sm" len="sm"/>
                <a:tailEnd type="none" w="sm" len="sm"/>
              </a:ln>
            </p:spPr>
          </p:cxnSp>
        </p:grpSp>
      </p:grpSp>
      <p:grpSp>
        <p:nvGrpSpPr>
          <p:cNvPr id="5230" name="Google Shape;5230;p40"/>
          <p:cNvGrpSpPr/>
          <p:nvPr/>
        </p:nvGrpSpPr>
        <p:grpSpPr>
          <a:xfrm>
            <a:off x="4257486" y="2439811"/>
            <a:ext cx="1334436" cy="967914"/>
            <a:chOff x="4294923" y="2439811"/>
            <a:chExt cx="1334436" cy="967914"/>
          </a:xfrm>
        </p:grpSpPr>
        <p:grpSp>
          <p:nvGrpSpPr>
            <p:cNvPr id="5231" name="Google Shape;5231;p40"/>
            <p:cNvGrpSpPr/>
            <p:nvPr/>
          </p:nvGrpSpPr>
          <p:grpSpPr>
            <a:xfrm>
              <a:off x="4960455" y="2469658"/>
              <a:ext cx="668904" cy="885523"/>
              <a:chOff x="4960455" y="2469658"/>
              <a:chExt cx="668904" cy="885523"/>
            </a:xfrm>
          </p:grpSpPr>
          <p:sp>
            <p:nvSpPr>
              <p:cNvPr id="5232" name="Google Shape;5232;p4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3" name="Google Shape;5233;p4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4" name="Google Shape;5234;p4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5" name="Google Shape;5235;p4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4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7" name="Google Shape;5237;p4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38" name="Google Shape;5238;p40"/>
            <p:cNvGrpSpPr/>
            <p:nvPr/>
          </p:nvGrpSpPr>
          <p:grpSpPr>
            <a:xfrm>
              <a:off x="4294923" y="2469658"/>
              <a:ext cx="668951" cy="885523"/>
              <a:chOff x="4294923" y="2469658"/>
              <a:chExt cx="668951" cy="885523"/>
            </a:xfrm>
          </p:grpSpPr>
          <p:sp>
            <p:nvSpPr>
              <p:cNvPr id="5239" name="Google Shape;5239;p4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0" name="Google Shape;5240;p4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1" name="Google Shape;5241;p4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2" name="Google Shape;5242;p4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3" name="Google Shape;5243;p4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4" name="Google Shape;5244;p4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45" name="Google Shape;5245;p4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46" name="Google Shape;5246;p40"/>
          <p:cNvGrpSpPr/>
          <p:nvPr/>
        </p:nvGrpSpPr>
        <p:grpSpPr>
          <a:xfrm>
            <a:off x="4243690" y="3494256"/>
            <a:ext cx="1430948" cy="897289"/>
            <a:chOff x="4351371" y="3547942"/>
            <a:chExt cx="1345129" cy="843475"/>
          </a:xfrm>
        </p:grpSpPr>
        <p:grpSp>
          <p:nvGrpSpPr>
            <p:cNvPr id="5247" name="Google Shape;5247;p40"/>
            <p:cNvGrpSpPr/>
            <p:nvPr/>
          </p:nvGrpSpPr>
          <p:grpSpPr>
            <a:xfrm>
              <a:off x="4351371" y="4209917"/>
              <a:ext cx="1345129" cy="181500"/>
              <a:chOff x="4351371" y="4209917"/>
              <a:chExt cx="1345129" cy="181500"/>
            </a:xfrm>
          </p:grpSpPr>
          <p:sp>
            <p:nvSpPr>
              <p:cNvPr id="5248" name="Google Shape;5248;p4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49" name="Google Shape;5249;p40"/>
              <p:cNvCxnSpPr/>
              <p:nvPr/>
            </p:nvCxnSpPr>
            <p:spPr>
              <a:xfrm>
                <a:off x="5551000" y="4298797"/>
                <a:ext cx="145500" cy="0"/>
              </a:xfrm>
              <a:prstGeom prst="straightConnector1">
                <a:avLst/>
              </a:prstGeom>
              <a:noFill/>
              <a:ln w="28575" cap="flat" cmpd="sng">
                <a:solidFill>
                  <a:srgbClr val="435D74"/>
                </a:solidFill>
                <a:prstDash val="solid"/>
                <a:round/>
                <a:headEnd type="none" w="sm" len="sm"/>
                <a:tailEnd type="none" w="sm" len="sm"/>
              </a:ln>
            </p:spPr>
          </p:cxnSp>
        </p:grpSp>
        <p:grpSp>
          <p:nvGrpSpPr>
            <p:cNvPr id="5250" name="Google Shape;5250;p40"/>
            <p:cNvGrpSpPr/>
            <p:nvPr/>
          </p:nvGrpSpPr>
          <p:grpSpPr>
            <a:xfrm>
              <a:off x="4403010" y="3985221"/>
              <a:ext cx="1109519" cy="181500"/>
              <a:chOff x="4403010" y="3985221"/>
              <a:chExt cx="1109519" cy="181500"/>
            </a:xfrm>
          </p:grpSpPr>
          <p:sp>
            <p:nvSpPr>
              <p:cNvPr id="5251" name="Google Shape;5251;p4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52" name="Google Shape;5252;p40"/>
              <p:cNvCxnSpPr/>
              <p:nvPr/>
            </p:nvCxnSpPr>
            <p:spPr>
              <a:xfrm>
                <a:off x="4403010" y="4075993"/>
                <a:ext cx="145500" cy="0"/>
              </a:xfrm>
              <a:prstGeom prst="straightConnector1">
                <a:avLst/>
              </a:prstGeom>
              <a:noFill/>
              <a:ln w="28575" cap="flat" cmpd="sng">
                <a:solidFill>
                  <a:srgbClr val="5F7D95"/>
                </a:solidFill>
                <a:prstDash val="solid"/>
                <a:round/>
                <a:headEnd type="none" w="sm" len="sm"/>
                <a:tailEnd type="none" w="sm" len="sm"/>
              </a:ln>
            </p:spPr>
          </p:cxnSp>
        </p:grpSp>
        <p:grpSp>
          <p:nvGrpSpPr>
            <p:cNvPr id="5253" name="Google Shape;5253;p40"/>
            <p:cNvGrpSpPr/>
            <p:nvPr/>
          </p:nvGrpSpPr>
          <p:grpSpPr>
            <a:xfrm>
              <a:off x="4618704" y="3766582"/>
              <a:ext cx="807858" cy="181500"/>
              <a:chOff x="4618704" y="3766582"/>
              <a:chExt cx="807858" cy="181500"/>
            </a:xfrm>
          </p:grpSpPr>
          <p:sp>
            <p:nvSpPr>
              <p:cNvPr id="5254" name="Google Shape;5254;p4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55" name="Google Shape;5255;p40"/>
              <p:cNvCxnSpPr/>
              <p:nvPr/>
            </p:nvCxnSpPr>
            <p:spPr>
              <a:xfrm>
                <a:off x="5281062" y="3855291"/>
                <a:ext cx="145500" cy="0"/>
              </a:xfrm>
              <a:prstGeom prst="straightConnector1">
                <a:avLst/>
              </a:prstGeom>
              <a:noFill/>
              <a:ln w="28575" cap="flat" cmpd="sng">
                <a:solidFill>
                  <a:srgbClr val="869FB2"/>
                </a:solidFill>
                <a:prstDash val="solid"/>
                <a:round/>
                <a:headEnd type="none" w="sm" len="sm"/>
                <a:tailEnd type="none" w="sm" len="sm"/>
              </a:ln>
            </p:spPr>
          </p:cxnSp>
        </p:grpSp>
        <p:grpSp>
          <p:nvGrpSpPr>
            <p:cNvPr id="5256" name="Google Shape;5256;p40"/>
            <p:cNvGrpSpPr/>
            <p:nvPr/>
          </p:nvGrpSpPr>
          <p:grpSpPr>
            <a:xfrm>
              <a:off x="4735238" y="3547942"/>
              <a:ext cx="462839" cy="181500"/>
              <a:chOff x="4735238" y="3547942"/>
              <a:chExt cx="462839" cy="181500"/>
            </a:xfrm>
          </p:grpSpPr>
          <p:sp>
            <p:nvSpPr>
              <p:cNvPr id="5257" name="Google Shape;5257;p4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58" name="Google Shape;5258;p40"/>
              <p:cNvCxnSpPr/>
              <p:nvPr/>
            </p:nvCxnSpPr>
            <p:spPr>
              <a:xfrm>
                <a:off x="4735238" y="3636872"/>
                <a:ext cx="145500" cy="0"/>
              </a:xfrm>
              <a:prstGeom prst="straightConnector1">
                <a:avLst/>
              </a:prstGeom>
              <a:noFill/>
              <a:ln w="28575" cap="flat" cmpd="sng">
                <a:solidFill>
                  <a:srgbClr val="BAC8D3"/>
                </a:solidFill>
                <a:prstDash val="solid"/>
                <a:round/>
                <a:headEnd type="none" w="sm" len="sm"/>
                <a:tailEnd type="none" w="sm" len="sm"/>
              </a:ln>
            </p:spPr>
          </p:cxnSp>
        </p:grpSp>
      </p:grpSp>
      <p:grpSp>
        <p:nvGrpSpPr>
          <p:cNvPr id="5259" name="Google Shape;5259;p40"/>
          <p:cNvGrpSpPr/>
          <p:nvPr/>
        </p:nvGrpSpPr>
        <p:grpSpPr>
          <a:xfrm>
            <a:off x="7420047" y="2429580"/>
            <a:ext cx="1020955" cy="928853"/>
            <a:chOff x="926675" y="238125"/>
            <a:chExt cx="5755100" cy="5232975"/>
          </a:xfrm>
        </p:grpSpPr>
        <p:sp>
          <p:nvSpPr>
            <p:cNvPr id="5260" name="Google Shape;5260;p4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1" name="Google Shape;5261;p4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2" name="Google Shape;5262;p4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3" name="Google Shape;5263;p4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64" name="Google Shape;5264;p40"/>
          <p:cNvGrpSpPr/>
          <p:nvPr/>
        </p:nvGrpSpPr>
        <p:grpSpPr>
          <a:xfrm>
            <a:off x="727421" y="2828315"/>
            <a:ext cx="1695374" cy="1560837"/>
            <a:chOff x="727421" y="2828315"/>
            <a:chExt cx="1695374" cy="1560837"/>
          </a:xfrm>
        </p:grpSpPr>
        <p:grpSp>
          <p:nvGrpSpPr>
            <p:cNvPr id="5265" name="Google Shape;5265;p40"/>
            <p:cNvGrpSpPr/>
            <p:nvPr/>
          </p:nvGrpSpPr>
          <p:grpSpPr>
            <a:xfrm>
              <a:off x="727421" y="2828315"/>
              <a:ext cx="1695374" cy="1560837"/>
              <a:chOff x="734799" y="2782450"/>
              <a:chExt cx="1571100" cy="1577400"/>
            </a:xfrm>
          </p:grpSpPr>
          <p:cxnSp>
            <p:nvCxnSpPr>
              <p:cNvPr id="5266" name="Google Shape;5266;p40"/>
              <p:cNvCxnSpPr/>
              <p:nvPr/>
            </p:nvCxnSpPr>
            <p:spPr>
              <a:xfrm>
                <a:off x="743025" y="2782450"/>
                <a:ext cx="0" cy="1577400"/>
              </a:xfrm>
              <a:prstGeom prst="straightConnector1">
                <a:avLst/>
              </a:prstGeom>
              <a:noFill/>
              <a:ln w="19050" cap="flat" cmpd="sng">
                <a:solidFill>
                  <a:srgbClr val="E3E7EA"/>
                </a:solidFill>
                <a:prstDash val="solid"/>
                <a:round/>
                <a:headEnd type="none" w="sm" len="sm"/>
                <a:tailEnd type="none" w="sm" len="sm"/>
              </a:ln>
            </p:spPr>
          </p:cxnSp>
          <p:cxnSp>
            <p:nvCxnSpPr>
              <p:cNvPr id="5267" name="Google Shape;5267;p40"/>
              <p:cNvCxnSpPr/>
              <p:nvPr/>
            </p:nvCxnSpPr>
            <p:spPr>
              <a:xfrm rot="10800000">
                <a:off x="734799" y="4359850"/>
                <a:ext cx="1571100" cy="0"/>
              </a:xfrm>
              <a:prstGeom prst="straightConnector1">
                <a:avLst/>
              </a:prstGeom>
              <a:noFill/>
              <a:ln w="19050" cap="flat" cmpd="sng">
                <a:solidFill>
                  <a:srgbClr val="E3E7EA"/>
                </a:solidFill>
                <a:prstDash val="solid"/>
                <a:round/>
                <a:headEnd type="none" w="sm" len="sm"/>
                <a:tailEnd type="none" w="sm" len="sm"/>
              </a:ln>
            </p:spPr>
          </p:cxnSp>
        </p:grpSp>
        <p:grpSp>
          <p:nvGrpSpPr>
            <p:cNvPr id="5268" name="Google Shape;5268;p40"/>
            <p:cNvGrpSpPr/>
            <p:nvPr/>
          </p:nvGrpSpPr>
          <p:grpSpPr>
            <a:xfrm>
              <a:off x="819108" y="2882501"/>
              <a:ext cx="1556791" cy="1426186"/>
              <a:chOff x="819108" y="2882501"/>
              <a:chExt cx="1556791" cy="1426186"/>
            </a:xfrm>
          </p:grpSpPr>
          <p:grpSp>
            <p:nvGrpSpPr>
              <p:cNvPr id="5269" name="Google Shape;5269;p40"/>
              <p:cNvGrpSpPr/>
              <p:nvPr/>
            </p:nvGrpSpPr>
            <p:grpSpPr>
              <a:xfrm>
                <a:off x="819108" y="2882501"/>
                <a:ext cx="103104" cy="1426186"/>
                <a:chOff x="4674013" y="3100904"/>
                <a:chExt cx="122758" cy="1698043"/>
              </a:xfrm>
            </p:grpSpPr>
            <p:sp>
              <p:nvSpPr>
                <p:cNvPr id="5270" name="Google Shape;5270;p4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4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4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4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4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5" name="Google Shape;5275;p4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6" name="Google Shape;5276;p4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7" name="Google Shape;5277;p40"/>
              <p:cNvGrpSpPr/>
              <p:nvPr/>
            </p:nvGrpSpPr>
            <p:grpSpPr>
              <a:xfrm>
                <a:off x="1062475" y="2882501"/>
                <a:ext cx="103104" cy="1426186"/>
                <a:chOff x="4940438" y="3100904"/>
                <a:chExt cx="122758" cy="1698043"/>
              </a:xfrm>
            </p:grpSpPr>
            <p:sp>
              <p:nvSpPr>
                <p:cNvPr id="5278" name="Google Shape;5278;p4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4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4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4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2" name="Google Shape;5282;p4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3" name="Google Shape;5283;p4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4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5" name="Google Shape;5285;p40"/>
              <p:cNvGrpSpPr/>
              <p:nvPr/>
            </p:nvGrpSpPr>
            <p:grpSpPr>
              <a:xfrm>
                <a:off x="1299324" y="2882501"/>
                <a:ext cx="103104" cy="1426186"/>
                <a:chOff x="5206863" y="3100904"/>
                <a:chExt cx="122758" cy="1698043"/>
              </a:xfrm>
            </p:grpSpPr>
            <p:sp>
              <p:nvSpPr>
                <p:cNvPr id="5286" name="Google Shape;5286;p4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4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8" name="Google Shape;5288;p4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9" name="Google Shape;5289;p4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0" name="Google Shape;5290;p4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1" name="Google Shape;5291;p4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2" name="Google Shape;5292;p4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93" name="Google Shape;5293;p40"/>
              <p:cNvGrpSpPr/>
              <p:nvPr/>
            </p:nvGrpSpPr>
            <p:grpSpPr>
              <a:xfrm>
                <a:off x="1786057" y="2882501"/>
                <a:ext cx="103104" cy="1426186"/>
                <a:chOff x="6006138" y="3143629"/>
                <a:chExt cx="122758" cy="1698043"/>
              </a:xfrm>
            </p:grpSpPr>
            <p:sp>
              <p:nvSpPr>
                <p:cNvPr id="5294" name="Google Shape;5294;p4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5" name="Google Shape;5295;p4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6" name="Google Shape;5296;p4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7" name="Google Shape;5297;p4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8" name="Google Shape;5298;p4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9" name="Google Shape;5299;p4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0" name="Google Shape;5300;p4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1" name="Google Shape;5301;p40"/>
              <p:cNvGrpSpPr/>
              <p:nvPr/>
            </p:nvGrpSpPr>
            <p:grpSpPr>
              <a:xfrm>
                <a:off x="2029422" y="2882501"/>
                <a:ext cx="103104" cy="1426186"/>
                <a:chOff x="6805413" y="3100904"/>
                <a:chExt cx="122758" cy="1698043"/>
              </a:xfrm>
            </p:grpSpPr>
            <p:sp>
              <p:nvSpPr>
                <p:cNvPr id="5302" name="Google Shape;5302;p4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3" name="Google Shape;5303;p4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4" name="Google Shape;5304;p4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5" name="Google Shape;5305;p4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6" name="Google Shape;5306;p4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7" name="Google Shape;5307;p4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8" name="Google Shape;5308;p4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9" name="Google Shape;5309;p40"/>
              <p:cNvGrpSpPr/>
              <p:nvPr/>
            </p:nvGrpSpPr>
            <p:grpSpPr>
              <a:xfrm>
                <a:off x="2272795" y="2882501"/>
                <a:ext cx="103104" cy="1426186"/>
                <a:chOff x="5206863" y="3100904"/>
                <a:chExt cx="122758" cy="1698043"/>
              </a:xfrm>
            </p:grpSpPr>
            <p:sp>
              <p:nvSpPr>
                <p:cNvPr id="5310" name="Google Shape;5310;p4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1" name="Google Shape;5311;p4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2" name="Google Shape;5312;p4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3" name="Google Shape;5313;p4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4" name="Google Shape;5314;p4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5" name="Google Shape;5315;p4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6" name="Google Shape;5316;p4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17" name="Google Shape;5317;p40"/>
              <p:cNvGrpSpPr/>
              <p:nvPr/>
            </p:nvGrpSpPr>
            <p:grpSpPr>
              <a:xfrm>
                <a:off x="1542694" y="2882501"/>
                <a:ext cx="103104" cy="1426186"/>
                <a:chOff x="6006138" y="3143629"/>
                <a:chExt cx="122758" cy="1698043"/>
              </a:xfrm>
            </p:grpSpPr>
            <p:sp>
              <p:nvSpPr>
                <p:cNvPr id="5318" name="Google Shape;5318;p4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9" name="Google Shape;5319;p4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0" name="Google Shape;5320;p4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1" name="Google Shape;5321;p4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2" name="Google Shape;5322;p4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3" name="Google Shape;5323;p4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4" name="Google Shape;5324;p4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5325" name="Google Shape;5325;p40"/>
          <p:cNvGrpSpPr/>
          <p:nvPr/>
        </p:nvGrpSpPr>
        <p:grpSpPr>
          <a:xfrm>
            <a:off x="5683472" y="3518037"/>
            <a:ext cx="2749952" cy="870677"/>
            <a:chOff x="238125" y="1725700"/>
            <a:chExt cx="7139025" cy="2260325"/>
          </a:xfrm>
        </p:grpSpPr>
        <p:sp>
          <p:nvSpPr>
            <p:cNvPr id="5326" name="Google Shape;5326;p4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7" name="Google Shape;5327;p4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8" name="Google Shape;5328;p4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9" name="Google Shape;5329;p4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0" name="Google Shape;5330;p40"/>
            <p:cNvSpPr/>
            <p:nvPr/>
          </p:nvSpPr>
          <p:spPr>
            <a:xfrm>
              <a:off x="6838275" y="1725700"/>
              <a:ext cx="150" cy="0"/>
            </a:xfrm>
            <a:custGeom>
              <a:avLst/>
              <a:gdLst/>
              <a:ahLst/>
              <a:cxnLst/>
              <a:rect l="l" t="t" r="r" b="b"/>
              <a:pathLst>
                <a:path w="6" h="120000"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1" name="Google Shape;5331;p4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2" name="Google Shape;5332;p4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3" name="Google Shape;5333;p4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4" name="Google Shape;5334;p4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5" name="Google Shape;5335;p4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36" name="Google Shape;5336;p40"/>
          <p:cNvGrpSpPr/>
          <p:nvPr/>
        </p:nvGrpSpPr>
        <p:grpSpPr>
          <a:xfrm>
            <a:off x="5953636" y="2459783"/>
            <a:ext cx="1105452" cy="916747"/>
            <a:chOff x="5249100" y="1210600"/>
            <a:chExt cx="3502700" cy="2904775"/>
          </a:xfrm>
        </p:grpSpPr>
        <p:sp>
          <p:nvSpPr>
            <p:cNvPr id="5337" name="Google Shape;5337;p4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8" name="Google Shape;5338;p4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9" name="Google Shape;5339;p4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4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41" name="Google Shape;5341;p4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sm" len="sm"/>
            </a:ln>
          </p:spPr>
        </p:cxnSp>
        <p:cxnSp>
          <p:nvCxnSpPr>
            <p:cNvPr id="5342" name="Google Shape;5342;p4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sm" len="sm"/>
            </a:ln>
          </p:spPr>
        </p:cxnSp>
        <p:cxnSp>
          <p:nvCxnSpPr>
            <p:cNvPr id="5343" name="Google Shape;5343;p4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sm" len="sm"/>
            </a:ln>
          </p:spPr>
        </p:cxnSp>
        <p:cxnSp>
          <p:nvCxnSpPr>
            <p:cNvPr id="5344" name="Google Shape;5344;p4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sm" len="sm"/>
            </a:ln>
          </p:spPr>
        </p:cxnSp>
        <p:sp>
          <p:nvSpPr>
            <p:cNvPr id="5345" name="Google Shape;5345;p4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6" name="Google Shape;5346;p40"/>
          <p:cNvGrpSpPr/>
          <p:nvPr/>
        </p:nvGrpSpPr>
        <p:grpSpPr>
          <a:xfrm>
            <a:off x="7136183" y="1179201"/>
            <a:ext cx="1304650" cy="1124856"/>
            <a:chOff x="7287122" y="1165658"/>
            <a:chExt cx="1219413" cy="1051365"/>
          </a:xfrm>
        </p:grpSpPr>
        <p:grpSp>
          <p:nvGrpSpPr>
            <p:cNvPr id="5347" name="Google Shape;5347;p40"/>
            <p:cNvGrpSpPr/>
            <p:nvPr/>
          </p:nvGrpSpPr>
          <p:grpSpPr>
            <a:xfrm>
              <a:off x="7287122" y="1969723"/>
              <a:ext cx="1219413" cy="247300"/>
              <a:chOff x="7287122" y="1969723"/>
              <a:chExt cx="1219413" cy="247300"/>
            </a:xfrm>
          </p:grpSpPr>
          <p:sp>
            <p:nvSpPr>
              <p:cNvPr id="5348" name="Google Shape;5348;p4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49" name="Google Shape;5349;p40"/>
              <p:cNvGrpSpPr/>
              <p:nvPr/>
            </p:nvGrpSpPr>
            <p:grpSpPr>
              <a:xfrm>
                <a:off x="7287122" y="2063892"/>
                <a:ext cx="1151753" cy="73428"/>
                <a:chOff x="7287122" y="2063892"/>
                <a:chExt cx="1151753" cy="73428"/>
              </a:xfrm>
            </p:grpSpPr>
            <p:sp>
              <p:nvSpPr>
                <p:cNvPr id="5350" name="Google Shape;5350;p4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51" name="Google Shape;5351;p40"/>
                <p:cNvCxnSpPr/>
                <p:nvPr/>
              </p:nvCxnSpPr>
              <p:spPr>
                <a:xfrm rot="10800000">
                  <a:off x="7818475" y="2100600"/>
                  <a:ext cx="620400" cy="0"/>
                </a:xfrm>
                <a:prstGeom prst="straightConnector1">
                  <a:avLst/>
                </a:prstGeom>
                <a:noFill/>
                <a:ln w="9525" cap="flat" cmpd="sng">
                  <a:solidFill>
                    <a:srgbClr val="CFD9E0"/>
                  </a:solidFill>
                  <a:prstDash val="solid"/>
                  <a:round/>
                  <a:headEnd type="none" w="sm" len="sm"/>
                  <a:tailEnd type="oval" w="med" len="med"/>
                </a:ln>
              </p:spPr>
            </p:cxnSp>
          </p:grpSp>
        </p:grpSp>
        <p:grpSp>
          <p:nvGrpSpPr>
            <p:cNvPr id="5352" name="Google Shape;5352;p40"/>
            <p:cNvGrpSpPr/>
            <p:nvPr/>
          </p:nvGrpSpPr>
          <p:grpSpPr>
            <a:xfrm>
              <a:off x="7287122" y="1712201"/>
              <a:ext cx="1219403" cy="246767"/>
              <a:chOff x="7287122" y="1712201"/>
              <a:chExt cx="1219403" cy="246767"/>
            </a:xfrm>
          </p:grpSpPr>
          <p:sp>
            <p:nvSpPr>
              <p:cNvPr id="5353" name="Google Shape;5353;p4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54" name="Google Shape;5354;p40"/>
              <p:cNvGrpSpPr/>
              <p:nvPr/>
            </p:nvGrpSpPr>
            <p:grpSpPr>
              <a:xfrm>
                <a:off x="7287122" y="1842861"/>
                <a:ext cx="1005303" cy="73419"/>
                <a:chOff x="7287122" y="1842861"/>
                <a:chExt cx="1005303" cy="73419"/>
              </a:xfrm>
            </p:grpSpPr>
            <p:sp>
              <p:nvSpPr>
                <p:cNvPr id="5355" name="Google Shape;5355;p4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56" name="Google Shape;5356;p40"/>
                <p:cNvCxnSpPr/>
                <p:nvPr/>
              </p:nvCxnSpPr>
              <p:spPr>
                <a:xfrm rot="10800000">
                  <a:off x="7818425" y="1879575"/>
                  <a:ext cx="474000" cy="0"/>
                </a:xfrm>
                <a:prstGeom prst="straightConnector1">
                  <a:avLst/>
                </a:prstGeom>
                <a:noFill/>
                <a:ln w="9525" cap="flat" cmpd="sng">
                  <a:solidFill>
                    <a:srgbClr val="A5B7C6"/>
                  </a:solidFill>
                  <a:prstDash val="solid"/>
                  <a:round/>
                  <a:headEnd type="none" w="sm" len="sm"/>
                  <a:tailEnd type="oval" w="med" len="med"/>
                </a:ln>
              </p:spPr>
            </p:cxnSp>
          </p:grpSp>
        </p:grpSp>
        <p:grpSp>
          <p:nvGrpSpPr>
            <p:cNvPr id="5357" name="Google Shape;5357;p40"/>
            <p:cNvGrpSpPr/>
            <p:nvPr/>
          </p:nvGrpSpPr>
          <p:grpSpPr>
            <a:xfrm>
              <a:off x="7287122" y="1447520"/>
              <a:ext cx="1219403" cy="286667"/>
              <a:chOff x="7287122" y="1447520"/>
              <a:chExt cx="1219403" cy="286667"/>
            </a:xfrm>
          </p:grpSpPr>
          <p:sp>
            <p:nvSpPr>
              <p:cNvPr id="5358" name="Google Shape;5358;p4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59" name="Google Shape;5359;p40"/>
              <p:cNvGrpSpPr/>
              <p:nvPr/>
            </p:nvGrpSpPr>
            <p:grpSpPr>
              <a:xfrm>
                <a:off x="7287122" y="1581977"/>
                <a:ext cx="852803" cy="73428"/>
                <a:chOff x="7287122" y="1581977"/>
                <a:chExt cx="852803" cy="73428"/>
              </a:xfrm>
            </p:grpSpPr>
            <p:sp>
              <p:nvSpPr>
                <p:cNvPr id="5360" name="Google Shape;5360;p4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61" name="Google Shape;5361;p40"/>
                <p:cNvCxnSpPr/>
                <p:nvPr/>
              </p:nvCxnSpPr>
              <p:spPr>
                <a:xfrm rot="10800000">
                  <a:off x="7818325" y="1618700"/>
                  <a:ext cx="321600" cy="0"/>
                </a:xfrm>
                <a:prstGeom prst="straightConnector1">
                  <a:avLst/>
                </a:prstGeom>
                <a:noFill/>
                <a:ln w="9525" cap="flat" cmpd="sng">
                  <a:solidFill>
                    <a:srgbClr val="869FB2"/>
                  </a:solidFill>
                  <a:prstDash val="solid"/>
                  <a:round/>
                  <a:headEnd type="none" w="sm" len="sm"/>
                  <a:tailEnd type="oval" w="med" len="med"/>
                </a:ln>
              </p:spPr>
            </p:cxnSp>
          </p:grpSp>
        </p:grpSp>
        <p:grpSp>
          <p:nvGrpSpPr>
            <p:cNvPr id="5362" name="Google Shape;5362;p40"/>
            <p:cNvGrpSpPr/>
            <p:nvPr/>
          </p:nvGrpSpPr>
          <p:grpSpPr>
            <a:xfrm>
              <a:off x="7287122" y="1165658"/>
              <a:ext cx="1219403" cy="344253"/>
              <a:chOff x="7287122" y="1165658"/>
              <a:chExt cx="1219403" cy="344253"/>
            </a:xfrm>
          </p:grpSpPr>
          <p:sp>
            <p:nvSpPr>
              <p:cNvPr id="5363" name="Google Shape;5363;p4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64" name="Google Shape;5364;p40"/>
              <p:cNvGrpSpPr/>
              <p:nvPr/>
            </p:nvGrpSpPr>
            <p:grpSpPr>
              <a:xfrm>
                <a:off x="7287122" y="1341025"/>
                <a:ext cx="695703" cy="73419"/>
                <a:chOff x="7287122" y="1341025"/>
                <a:chExt cx="695703" cy="73419"/>
              </a:xfrm>
            </p:grpSpPr>
            <p:sp>
              <p:nvSpPr>
                <p:cNvPr id="5365" name="Google Shape;5365;p4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66" name="Google Shape;5366;p40"/>
                <p:cNvCxnSpPr/>
                <p:nvPr/>
              </p:nvCxnSpPr>
              <p:spPr>
                <a:xfrm rot="10800000">
                  <a:off x="7818425" y="1377750"/>
                  <a:ext cx="164400" cy="0"/>
                </a:xfrm>
                <a:prstGeom prst="straightConnector1">
                  <a:avLst/>
                </a:prstGeom>
                <a:noFill/>
                <a:ln w="9525" cap="flat" cmpd="sng">
                  <a:solidFill>
                    <a:srgbClr val="869FB1"/>
                  </a:solidFill>
                  <a:prstDash val="solid"/>
                  <a:round/>
                  <a:headEnd type="none" w="sm" len="sm"/>
                  <a:tailEnd type="oval" w="med" len="med"/>
                </a:ln>
              </p:spPr>
            </p:cxnSp>
          </p:grpSp>
        </p:grpSp>
      </p:grpSp>
      <p:grpSp>
        <p:nvGrpSpPr>
          <p:cNvPr id="5367" name="Google Shape;5367;p40"/>
          <p:cNvGrpSpPr/>
          <p:nvPr/>
        </p:nvGrpSpPr>
        <p:grpSpPr>
          <a:xfrm>
            <a:off x="5802676" y="1185224"/>
            <a:ext cx="1397728" cy="1098540"/>
            <a:chOff x="5900602" y="1193063"/>
            <a:chExt cx="1299850" cy="1021707"/>
          </a:xfrm>
        </p:grpSpPr>
        <p:grpSp>
          <p:nvGrpSpPr>
            <p:cNvPr id="5368" name="Google Shape;5368;p40"/>
            <p:cNvGrpSpPr/>
            <p:nvPr/>
          </p:nvGrpSpPr>
          <p:grpSpPr>
            <a:xfrm>
              <a:off x="6520338" y="1193063"/>
              <a:ext cx="341813" cy="799959"/>
              <a:chOff x="6520338" y="1193063"/>
              <a:chExt cx="341813" cy="799959"/>
            </a:xfrm>
          </p:grpSpPr>
          <p:grpSp>
            <p:nvGrpSpPr>
              <p:cNvPr id="5369" name="Google Shape;5369;p40"/>
              <p:cNvGrpSpPr/>
              <p:nvPr/>
            </p:nvGrpSpPr>
            <p:grpSpPr>
              <a:xfrm>
                <a:off x="6520337" y="1589527"/>
                <a:ext cx="213949" cy="403494"/>
                <a:chOff x="6520338" y="1589528"/>
                <a:chExt cx="213949" cy="403494"/>
              </a:xfrm>
            </p:grpSpPr>
            <p:sp>
              <p:nvSpPr>
                <p:cNvPr id="5370" name="Google Shape;5370;p4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1" name="Google Shape;5371;p4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2" name="Google Shape;5372;p40"/>
              <p:cNvGrpSpPr/>
              <p:nvPr/>
            </p:nvGrpSpPr>
            <p:grpSpPr>
              <a:xfrm>
                <a:off x="6577204" y="1193063"/>
                <a:ext cx="284947" cy="464512"/>
                <a:chOff x="6577204" y="1193063"/>
                <a:chExt cx="284947" cy="464512"/>
              </a:xfrm>
            </p:grpSpPr>
            <p:sp>
              <p:nvSpPr>
                <p:cNvPr id="5373" name="Google Shape;5373;p4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74" name="Google Shape;5374;p40"/>
                <p:cNvCxnSpPr/>
                <p:nvPr/>
              </p:nvCxnSpPr>
              <p:spPr>
                <a:xfrm rot="10800000">
                  <a:off x="6677825" y="1279575"/>
                  <a:ext cx="0" cy="378000"/>
                </a:xfrm>
                <a:prstGeom prst="straightConnector1">
                  <a:avLst/>
                </a:prstGeom>
                <a:noFill/>
                <a:ln w="9525" cap="flat" cmpd="sng">
                  <a:solidFill>
                    <a:srgbClr val="A5B7C6"/>
                  </a:solidFill>
                  <a:prstDash val="solid"/>
                  <a:round/>
                  <a:headEnd type="none" w="sm" len="sm"/>
                  <a:tailEnd type="oval" w="med" len="med"/>
                </a:ln>
              </p:spPr>
            </p:cxnSp>
          </p:grpSp>
        </p:grpSp>
        <p:grpSp>
          <p:nvGrpSpPr>
            <p:cNvPr id="5375" name="Google Shape;5375;p40"/>
            <p:cNvGrpSpPr/>
            <p:nvPr/>
          </p:nvGrpSpPr>
          <p:grpSpPr>
            <a:xfrm>
              <a:off x="6238903" y="1193063"/>
              <a:ext cx="300476" cy="900152"/>
              <a:chOff x="6238903" y="1193063"/>
              <a:chExt cx="300476" cy="900152"/>
            </a:xfrm>
          </p:grpSpPr>
          <p:grpSp>
            <p:nvGrpSpPr>
              <p:cNvPr id="5376" name="Google Shape;5376;p40"/>
              <p:cNvGrpSpPr/>
              <p:nvPr/>
            </p:nvGrpSpPr>
            <p:grpSpPr>
              <a:xfrm>
                <a:off x="6290865" y="1489315"/>
                <a:ext cx="248514" cy="603900"/>
                <a:chOff x="6290865" y="1489315"/>
                <a:chExt cx="248514" cy="603900"/>
              </a:xfrm>
            </p:grpSpPr>
            <p:sp>
              <p:nvSpPr>
                <p:cNvPr id="5377" name="Google Shape;5377;p4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8" name="Google Shape;5378;p4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9" name="Google Shape;5379;p40"/>
              <p:cNvGrpSpPr/>
              <p:nvPr/>
            </p:nvGrpSpPr>
            <p:grpSpPr>
              <a:xfrm>
                <a:off x="6238903" y="1193063"/>
                <a:ext cx="284947" cy="333087"/>
                <a:chOff x="6238903" y="1193063"/>
                <a:chExt cx="284947" cy="333087"/>
              </a:xfrm>
            </p:grpSpPr>
            <p:sp>
              <p:nvSpPr>
                <p:cNvPr id="5380" name="Google Shape;5380;p4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81" name="Google Shape;5381;p40"/>
                <p:cNvCxnSpPr/>
                <p:nvPr/>
              </p:nvCxnSpPr>
              <p:spPr>
                <a:xfrm rot="10800000">
                  <a:off x="6431250" y="1279250"/>
                  <a:ext cx="0" cy="246900"/>
                </a:xfrm>
                <a:prstGeom prst="straightConnector1">
                  <a:avLst/>
                </a:prstGeom>
                <a:noFill/>
                <a:ln w="9525" cap="flat" cmpd="sng">
                  <a:solidFill>
                    <a:srgbClr val="869FB2"/>
                  </a:solidFill>
                  <a:prstDash val="solid"/>
                  <a:round/>
                  <a:headEnd type="none" w="sm" len="sm"/>
                  <a:tailEnd type="oval" w="med" len="med"/>
                </a:ln>
              </p:spPr>
            </p:cxnSp>
          </p:grpSp>
        </p:grpSp>
        <p:grpSp>
          <p:nvGrpSpPr>
            <p:cNvPr id="5382" name="Google Shape;5382;p40"/>
            <p:cNvGrpSpPr/>
            <p:nvPr/>
          </p:nvGrpSpPr>
          <p:grpSpPr>
            <a:xfrm>
              <a:off x="5900602" y="1193063"/>
              <a:ext cx="444346" cy="1021707"/>
              <a:chOff x="5900602" y="1193063"/>
              <a:chExt cx="444346" cy="1021707"/>
            </a:xfrm>
          </p:grpSpPr>
          <p:grpSp>
            <p:nvGrpSpPr>
              <p:cNvPr id="5383" name="Google Shape;5383;p40"/>
              <p:cNvGrpSpPr/>
              <p:nvPr/>
            </p:nvGrpSpPr>
            <p:grpSpPr>
              <a:xfrm>
                <a:off x="6046502" y="1367784"/>
                <a:ext cx="298446" cy="846986"/>
                <a:chOff x="6046502" y="1367784"/>
                <a:chExt cx="298446" cy="846986"/>
              </a:xfrm>
            </p:grpSpPr>
            <p:sp>
              <p:nvSpPr>
                <p:cNvPr id="5384" name="Google Shape;5384;p4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5" name="Google Shape;5385;p4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6" name="Google Shape;5386;p40"/>
              <p:cNvGrpSpPr/>
              <p:nvPr/>
            </p:nvGrpSpPr>
            <p:grpSpPr>
              <a:xfrm>
                <a:off x="5900602" y="1193063"/>
                <a:ext cx="284947" cy="182312"/>
                <a:chOff x="5900602" y="1193063"/>
                <a:chExt cx="284947" cy="182312"/>
              </a:xfrm>
            </p:grpSpPr>
            <p:sp>
              <p:nvSpPr>
                <p:cNvPr id="5387" name="Google Shape;5387;p4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88" name="Google Shape;5388;p40"/>
                <p:cNvCxnSpPr/>
                <p:nvPr/>
              </p:nvCxnSpPr>
              <p:spPr>
                <a:xfrm rot="10800000">
                  <a:off x="6156950" y="1279675"/>
                  <a:ext cx="0" cy="95700"/>
                </a:xfrm>
                <a:prstGeom prst="straightConnector1">
                  <a:avLst/>
                </a:prstGeom>
                <a:noFill/>
                <a:ln w="9525" cap="flat" cmpd="sng">
                  <a:solidFill>
                    <a:srgbClr val="657E93"/>
                  </a:solidFill>
                  <a:prstDash val="solid"/>
                  <a:round/>
                  <a:headEnd type="none" w="sm" len="sm"/>
                  <a:tailEnd type="oval" w="med" len="med"/>
                </a:ln>
              </p:spPr>
            </p:cxnSp>
          </p:grpSp>
        </p:grpSp>
        <p:grpSp>
          <p:nvGrpSpPr>
            <p:cNvPr id="5389" name="Google Shape;5389;p40"/>
            <p:cNvGrpSpPr/>
            <p:nvPr/>
          </p:nvGrpSpPr>
          <p:grpSpPr>
            <a:xfrm>
              <a:off x="6738300" y="1193063"/>
              <a:ext cx="462152" cy="707634"/>
              <a:chOff x="6738300" y="1193063"/>
              <a:chExt cx="462152" cy="707634"/>
            </a:xfrm>
          </p:grpSpPr>
          <p:grpSp>
            <p:nvGrpSpPr>
              <p:cNvPr id="5390" name="Google Shape;5390;p40"/>
              <p:cNvGrpSpPr/>
              <p:nvPr/>
            </p:nvGrpSpPr>
            <p:grpSpPr>
              <a:xfrm>
                <a:off x="6915505" y="1193063"/>
                <a:ext cx="284947" cy="597387"/>
                <a:chOff x="6915505" y="1193063"/>
                <a:chExt cx="284947" cy="597387"/>
              </a:xfrm>
            </p:grpSpPr>
            <p:sp>
              <p:nvSpPr>
                <p:cNvPr id="5391" name="Google Shape;5391;p4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92" name="Google Shape;5392;p40"/>
                <p:cNvCxnSpPr/>
                <p:nvPr/>
              </p:nvCxnSpPr>
              <p:spPr>
                <a:xfrm rot="10800000">
                  <a:off x="6938275" y="1279850"/>
                  <a:ext cx="0" cy="510600"/>
                </a:xfrm>
                <a:prstGeom prst="straightConnector1">
                  <a:avLst/>
                </a:prstGeom>
                <a:noFill/>
                <a:ln w="9525" cap="flat" cmpd="sng">
                  <a:solidFill>
                    <a:srgbClr val="E3E7EA"/>
                  </a:solidFill>
                  <a:prstDash val="solid"/>
                  <a:round/>
                  <a:headEnd type="none" w="sm" len="sm"/>
                  <a:tailEnd type="oval" w="med" len="med"/>
                </a:ln>
              </p:spPr>
            </p:cxnSp>
          </p:grpSp>
          <p:grpSp>
            <p:nvGrpSpPr>
              <p:cNvPr id="5393" name="Google Shape;5393;p40"/>
              <p:cNvGrpSpPr/>
              <p:nvPr/>
            </p:nvGrpSpPr>
            <p:grpSpPr>
              <a:xfrm>
                <a:off x="6738300" y="1684726"/>
                <a:ext cx="230066" cy="215971"/>
                <a:chOff x="6738300" y="1684726"/>
                <a:chExt cx="230066" cy="215971"/>
              </a:xfrm>
            </p:grpSpPr>
            <p:sp>
              <p:nvSpPr>
                <p:cNvPr id="5394" name="Google Shape;5394;p4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5" name="Google Shape;5395;p4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99"/>
        <p:cNvGrpSpPr/>
        <p:nvPr/>
      </p:nvGrpSpPr>
      <p:grpSpPr>
        <a:xfrm>
          <a:off x="0" y="0"/>
          <a:ext cx="0" cy="0"/>
          <a:chOff x="0" y="0"/>
          <a:chExt cx="0" cy="0"/>
        </a:xfrm>
      </p:grpSpPr>
      <p:sp>
        <p:nvSpPr>
          <p:cNvPr id="5400" name="Google Shape;5400;p41"/>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01" name="Google Shape;5401;p41"/>
          <p:cNvSpPr txBox="1">
            <a:spLocks noGrp="1"/>
          </p:cNvSpPr>
          <p:nvPr>
            <p:ph type="body" idx="4294967295"/>
          </p:nvPr>
        </p:nvSpPr>
        <p:spPr>
          <a:xfrm>
            <a:off x="828875" y="1610275"/>
            <a:ext cx="75258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100"/>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02" name="Google Shape;5402;p41"/>
          <p:cNvGrpSpPr/>
          <p:nvPr/>
        </p:nvGrpSpPr>
        <p:grpSpPr>
          <a:xfrm>
            <a:off x="829359" y="2307635"/>
            <a:ext cx="339235" cy="298186"/>
            <a:chOff x="898875" y="244725"/>
            <a:chExt cx="481800" cy="423500"/>
          </a:xfrm>
        </p:grpSpPr>
        <p:sp>
          <p:nvSpPr>
            <p:cNvPr id="5403" name="Google Shape;5403;p4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4" name="Google Shape;5404;p4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5" name="Google Shape;5405;p4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6" name="Google Shape;5406;p4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7" name="Google Shape;5407;p4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08" name="Google Shape;5408;p4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09" name="Google Shape;5409;p41"/>
          <p:cNvGrpSpPr/>
          <p:nvPr/>
        </p:nvGrpSpPr>
        <p:grpSpPr>
          <a:xfrm>
            <a:off x="1267741" y="2287103"/>
            <a:ext cx="298169" cy="339253"/>
            <a:chOff x="1529350" y="258825"/>
            <a:chExt cx="423475" cy="481825"/>
          </a:xfrm>
        </p:grpSpPr>
        <p:sp>
          <p:nvSpPr>
            <p:cNvPr id="5410" name="Google Shape;5410;p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1" name="Google Shape;5411;p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2" name="Google Shape;5412;p41"/>
          <p:cNvGrpSpPr/>
          <p:nvPr/>
        </p:nvGrpSpPr>
        <p:grpSpPr>
          <a:xfrm>
            <a:off x="1660716" y="2367273"/>
            <a:ext cx="340890" cy="178912"/>
            <a:chOff x="2084325" y="363300"/>
            <a:chExt cx="484150" cy="254100"/>
          </a:xfrm>
        </p:grpSpPr>
        <p:sp>
          <p:nvSpPr>
            <p:cNvPr id="5413" name="Google Shape;5413;p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4" name="Google Shape;5414;p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5" name="Google Shape;5415;p41"/>
          <p:cNvGrpSpPr/>
          <p:nvPr/>
        </p:nvGrpSpPr>
        <p:grpSpPr>
          <a:xfrm>
            <a:off x="2110011" y="2287102"/>
            <a:ext cx="298169" cy="339253"/>
            <a:chOff x="2707500" y="249400"/>
            <a:chExt cx="423475" cy="481825"/>
          </a:xfrm>
        </p:grpSpPr>
        <p:sp>
          <p:nvSpPr>
            <p:cNvPr id="5416" name="Google Shape;5416;p4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17" name="Google Shape;5417;p4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18" name="Google Shape;5418;p41"/>
          <p:cNvGrpSpPr/>
          <p:nvPr/>
        </p:nvGrpSpPr>
        <p:grpSpPr>
          <a:xfrm>
            <a:off x="2523626" y="2287428"/>
            <a:ext cx="305386" cy="338602"/>
            <a:chOff x="3300325" y="249875"/>
            <a:chExt cx="433725" cy="480900"/>
          </a:xfrm>
        </p:grpSpPr>
        <p:sp>
          <p:nvSpPr>
            <p:cNvPr id="5419" name="Google Shape;5419;p4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0" name="Google Shape;5420;p4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1" name="Google Shape;5421;p4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2" name="Google Shape;5422;p4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3" name="Google Shape;5423;p4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4" name="Google Shape;5424;p4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25" name="Google Shape;5425;p41"/>
          <p:cNvGrpSpPr/>
          <p:nvPr/>
        </p:nvGrpSpPr>
        <p:grpSpPr>
          <a:xfrm>
            <a:off x="2912712" y="2287349"/>
            <a:ext cx="352349" cy="338760"/>
            <a:chOff x="3854700" y="249750"/>
            <a:chExt cx="500425" cy="481125"/>
          </a:xfrm>
        </p:grpSpPr>
        <p:sp>
          <p:nvSpPr>
            <p:cNvPr id="5426" name="Google Shape;5426;p4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7" name="Google Shape;5427;p4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8" name="Google Shape;5428;p4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29" name="Google Shape;5429;p4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0" name="Google Shape;5430;p4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1" name="Google Shape;5431;p4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2" name="Google Shape;5432;p4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3" name="Google Shape;5433;p4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34" name="Google Shape;5434;p41"/>
          <p:cNvGrpSpPr/>
          <p:nvPr/>
        </p:nvGrpSpPr>
        <p:grpSpPr>
          <a:xfrm>
            <a:off x="3330701" y="2287349"/>
            <a:ext cx="352349" cy="338760"/>
            <a:chOff x="4447550" y="249750"/>
            <a:chExt cx="500425" cy="481125"/>
          </a:xfrm>
        </p:grpSpPr>
        <p:sp>
          <p:nvSpPr>
            <p:cNvPr id="5435" name="Google Shape;5435;p4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6" name="Google Shape;5436;p4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37" name="Google Shape;5437;p41"/>
          <p:cNvGrpSpPr/>
          <p:nvPr/>
        </p:nvGrpSpPr>
        <p:grpSpPr>
          <a:xfrm>
            <a:off x="3759902" y="2287102"/>
            <a:ext cx="339253" cy="339253"/>
            <a:chOff x="5049725" y="249400"/>
            <a:chExt cx="481825" cy="481825"/>
          </a:xfrm>
        </p:grpSpPr>
        <p:sp>
          <p:nvSpPr>
            <p:cNvPr id="5438" name="Google Shape;5438;p4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39" name="Google Shape;5439;p4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40" name="Google Shape;5440;p41"/>
          <p:cNvGrpSpPr/>
          <p:nvPr/>
        </p:nvGrpSpPr>
        <p:grpSpPr>
          <a:xfrm>
            <a:off x="4173843" y="2287102"/>
            <a:ext cx="339253" cy="339253"/>
            <a:chOff x="5660400" y="238125"/>
            <a:chExt cx="481825" cy="481825"/>
          </a:xfrm>
        </p:grpSpPr>
        <p:sp>
          <p:nvSpPr>
            <p:cNvPr id="5441" name="Google Shape;5441;p4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2" name="Google Shape;5442;p4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43" name="Google Shape;5443;p41"/>
          <p:cNvGrpSpPr/>
          <p:nvPr/>
        </p:nvGrpSpPr>
        <p:grpSpPr>
          <a:xfrm>
            <a:off x="4590529" y="2287102"/>
            <a:ext cx="339253" cy="339253"/>
            <a:chOff x="6235400" y="249400"/>
            <a:chExt cx="481825" cy="481825"/>
          </a:xfrm>
        </p:grpSpPr>
        <p:sp>
          <p:nvSpPr>
            <p:cNvPr id="5444" name="Google Shape;5444;p4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5" name="Google Shape;5445;p4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6" name="Google Shape;5446;p4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7" name="Google Shape;5447;p4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48" name="Google Shape;5448;p4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49" name="Google Shape;5449;p41"/>
          <p:cNvGrpSpPr/>
          <p:nvPr/>
        </p:nvGrpSpPr>
        <p:grpSpPr>
          <a:xfrm>
            <a:off x="828875" y="2731810"/>
            <a:ext cx="340204" cy="298116"/>
            <a:chOff x="899850" y="871450"/>
            <a:chExt cx="483175" cy="423400"/>
          </a:xfrm>
        </p:grpSpPr>
        <p:sp>
          <p:nvSpPr>
            <p:cNvPr id="5450" name="Google Shape;5450;p4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1" name="Google Shape;5451;p4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2" name="Google Shape;5452;p4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3" name="Google Shape;5453;p4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454" name="Google Shape;5454;p4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455" name="Google Shape;5455;p41"/>
          <p:cNvGrpSpPr/>
          <p:nvPr/>
        </p:nvGrpSpPr>
        <p:grpSpPr>
          <a:xfrm>
            <a:off x="1660875" y="2711232"/>
            <a:ext cx="340573" cy="339271"/>
            <a:chOff x="2085450" y="842250"/>
            <a:chExt cx="483700" cy="481850"/>
          </a:xfrm>
        </p:grpSpPr>
        <p:sp>
          <p:nvSpPr>
            <p:cNvPr id="5456" name="Google Shape;5456;p4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7" name="Google Shape;5457;p4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8" name="Google Shape;5458;p4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59" name="Google Shape;5459;p41"/>
          <p:cNvGrpSpPr/>
          <p:nvPr/>
        </p:nvGrpSpPr>
        <p:grpSpPr>
          <a:xfrm>
            <a:off x="2089443" y="2711241"/>
            <a:ext cx="339306" cy="339253"/>
            <a:chOff x="2685825" y="840375"/>
            <a:chExt cx="481900" cy="481825"/>
          </a:xfrm>
        </p:grpSpPr>
        <p:sp>
          <p:nvSpPr>
            <p:cNvPr id="5460" name="Google Shape;5460;p4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1" name="Google Shape;5461;p4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62" name="Google Shape;5462;p41"/>
          <p:cNvGrpSpPr/>
          <p:nvPr/>
        </p:nvGrpSpPr>
        <p:grpSpPr>
          <a:xfrm>
            <a:off x="2501104" y="2710924"/>
            <a:ext cx="350431" cy="339887"/>
            <a:chOff x="3270675" y="841800"/>
            <a:chExt cx="497700" cy="482725"/>
          </a:xfrm>
        </p:grpSpPr>
        <p:sp>
          <p:nvSpPr>
            <p:cNvPr id="5463" name="Google Shape;5463;p4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4" name="Google Shape;5464;p4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5" name="Google Shape;5465;p4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466" name="Google Shape;5466;p4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467" name="Google Shape;5467;p41"/>
          <p:cNvGrpSpPr/>
          <p:nvPr/>
        </p:nvGrpSpPr>
        <p:grpSpPr>
          <a:xfrm>
            <a:off x="3337249" y="2731783"/>
            <a:ext cx="339253" cy="298169"/>
            <a:chOff x="4467200" y="877100"/>
            <a:chExt cx="481825" cy="423475"/>
          </a:xfrm>
        </p:grpSpPr>
        <p:sp>
          <p:nvSpPr>
            <p:cNvPr id="5468" name="Google Shape;5468;p4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69" name="Google Shape;5469;p4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0" name="Google Shape;5470;p4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1" name="Google Shape;5471;p4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72" name="Google Shape;5472;p41"/>
          <p:cNvGrpSpPr/>
          <p:nvPr/>
        </p:nvGrpSpPr>
        <p:grpSpPr>
          <a:xfrm>
            <a:off x="3752140" y="2711232"/>
            <a:ext cx="354778" cy="339271"/>
            <a:chOff x="5045500" y="842250"/>
            <a:chExt cx="503875" cy="481850"/>
          </a:xfrm>
        </p:grpSpPr>
        <p:sp>
          <p:nvSpPr>
            <p:cNvPr id="5473" name="Google Shape;5473;p4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4" name="Google Shape;5474;p4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75" name="Google Shape;5475;p41"/>
          <p:cNvGrpSpPr/>
          <p:nvPr/>
        </p:nvGrpSpPr>
        <p:grpSpPr>
          <a:xfrm>
            <a:off x="4174987" y="2737451"/>
            <a:ext cx="336965" cy="286833"/>
            <a:chOff x="5645200" y="879425"/>
            <a:chExt cx="478575" cy="407375"/>
          </a:xfrm>
        </p:grpSpPr>
        <p:sp>
          <p:nvSpPr>
            <p:cNvPr id="5476" name="Google Shape;5476;p4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7" name="Google Shape;5477;p4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8" name="Google Shape;5478;p4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79" name="Google Shape;5479;p4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0" name="Google Shape;5480;p4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1" name="Google Shape;5481;p4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82" name="Google Shape;5482;p41"/>
          <p:cNvGrpSpPr/>
          <p:nvPr/>
        </p:nvGrpSpPr>
        <p:grpSpPr>
          <a:xfrm>
            <a:off x="4611062" y="2711241"/>
            <a:ext cx="298186" cy="339253"/>
            <a:chOff x="6264525" y="842250"/>
            <a:chExt cx="423500" cy="481825"/>
          </a:xfrm>
        </p:grpSpPr>
        <p:sp>
          <p:nvSpPr>
            <p:cNvPr id="5483" name="Google Shape;5483;p4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4" name="Google Shape;5484;p4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5" name="Google Shape;5485;p4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6" name="Google Shape;5486;p4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7" name="Google Shape;5487;p4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8" name="Google Shape;5488;p4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89" name="Google Shape;5489;p4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90" name="Google Shape;5490;p41"/>
          <p:cNvGrpSpPr/>
          <p:nvPr/>
        </p:nvGrpSpPr>
        <p:grpSpPr>
          <a:xfrm>
            <a:off x="829350" y="3125895"/>
            <a:ext cx="339253" cy="339253"/>
            <a:chOff x="900750" y="1436075"/>
            <a:chExt cx="481825" cy="481825"/>
          </a:xfrm>
        </p:grpSpPr>
        <p:sp>
          <p:nvSpPr>
            <p:cNvPr id="5491" name="Google Shape;5491;p4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2" name="Google Shape;5492;p4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3" name="Google Shape;5493;p4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4" name="Google Shape;5494;p4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95" name="Google Shape;5495;p41"/>
          <p:cNvGrpSpPr/>
          <p:nvPr/>
        </p:nvGrpSpPr>
        <p:grpSpPr>
          <a:xfrm>
            <a:off x="1247198" y="3186183"/>
            <a:ext cx="339253" cy="218676"/>
            <a:chOff x="1492675" y="1520750"/>
            <a:chExt cx="481825" cy="310575"/>
          </a:xfrm>
        </p:grpSpPr>
        <p:sp>
          <p:nvSpPr>
            <p:cNvPr id="5496" name="Google Shape;5496;p4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7" name="Google Shape;5497;p4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498" name="Google Shape;5498;p41"/>
          <p:cNvGrpSpPr/>
          <p:nvPr/>
        </p:nvGrpSpPr>
        <p:grpSpPr>
          <a:xfrm>
            <a:off x="1654995" y="3125877"/>
            <a:ext cx="352332" cy="339288"/>
            <a:chOff x="2071000" y="1435025"/>
            <a:chExt cx="500400" cy="481875"/>
          </a:xfrm>
        </p:grpSpPr>
        <p:sp>
          <p:nvSpPr>
            <p:cNvPr id="5499" name="Google Shape;5499;p4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0" name="Google Shape;5500;p4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1" name="Google Shape;5501;p4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02" name="Google Shape;5502;p41"/>
          <p:cNvGrpSpPr/>
          <p:nvPr/>
        </p:nvGrpSpPr>
        <p:grpSpPr>
          <a:xfrm>
            <a:off x="2083159" y="3146709"/>
            <a:ext cx="351874" cy="297623"/>
            <a:chOff x="2678350" y="1464650"/>
            <a:chExt cx="499750" cy="422700"/>
          </a:xfrm>
        </p:grpSpPr>
        <p:sp>
          <p:nvSpPr>
            <p:cNvPr id="5503" name="Google Shape;5503;p4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4" name="Google Shape;5504;p4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5" name="Google Shape;5505;p4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06" name="Google Shape;5506;p41"/>
          <p:cNvGrpSpPr/>
          <p:nvPr/>
        </p:nvGrpSpPr>
        <p:grpSpPr>
          <a:xfrm>
            <a:off x="2506692" y="3125895"/>
            <a:ext cx="339253" cy="339253"/>
            <a:chOff x="3271200" y="1435075"/>
            <a:chExt cx="481825" cy="481825"/>
          </a:xfrm>
        </p:grpSpPr>
        <p:sp>
          <p:nvSpPr>
            <p:cNvPr id="5507" name="Google Shape;5507;p4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08" name="Google Shape;5508;p4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09" name="Google Shape;5509;p41"/>
          <p:cNvGrpSpPr/>
          <p:nvPr/>
        </p:nvGrpSpPr>
        <p:grpSpPr>
          <a:xfrm>
            <a:off x="2917165" y="3125877"/>
            <a:ext cx="343442" cy="339288"/>
            <a:chOff x="3858100" y="1435075"/>
            <a:chExt cx="487775" cy="481875"/>
          </a:xfrm>
        </p:grpSpPr>
        <p:sp>
          <p:nvSpPr>
            <p:cNvPr id="5510" name="Google Shape;5510;p4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1" name="Google Shape;5511;p4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2" name="Google Shape;5512;p4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3" name="Google Shape;5513;p4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4" name="Google Shape;5514;p4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15" name="Google Shape;5515;p41"/>
          <p:cNvGrpSpPr/>
          <p:nvPr/>
        </p:nvGrpSpPr>
        <p:grpSpPr>
          <a:xfrm>
            <a:off x="3337249" y="3125895"/>
            <a:ext cx="339253" cy="339253"/>
            <a:chOff x="4456875" y="1435075"/>
            <a:chExt cx="481825" cy="481825"/>
          </a:xfrm>
        </p:grpSpPr>
        <p:sp>
          <p:nvSpPr>
            <p:cNvPr id="5516" name="Google Shape;5516;p4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7" name="Google Shape;5517;p4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8" name="Google Shape;5518;p4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19" name="Google Shape;5519;p4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0" name="Google Shape;5520;p4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1" name="Google Shape;5521;p4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2" name="Google Shape;5522;p4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3" name="Google Shape;5523;p4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4" name="Google Shape;5524;p4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5" name="Google Shape;5525;p4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6" name="Google Shape;5526;p4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7" name="Google Shape;5527;p4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8" name="Google Shape;5528;p4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29" name="Google Shape;5529;p4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0" name="Google Shape;5530;p4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1" name="Google Shape;5531;p4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2" name="Google Shape;5532;p4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3" name="Google Shape;5533;p4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4" name="Google Shape;5534;p4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35" name="Google Shape;5535;p41"/>
          <p:cNvGrpSpPr/>
          <p:nvPr/>
        </p:nvGrpSpPr>
        <p:grpSpPr>
          <a:xfrm>
            <a:off x="3758239" y="3125886"/>
            <a:ext cx="342580" cy="339271"/>
            <a:chOff x="5049725" y="1435050"/>
            <a:chExt cx="486550" cy="481850"/>
          </a:xfrm>
        </p:grpSpPr>
        <p:sp>
          <p:nvSpPr>
            <p:cNvPr id="5536" name="Google Shape;5536;p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7" name="Google Shape;5537;p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8" name="Google Shape;5538;p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9" name="Google Shape;5539;p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40" name="Google Shape;5540;p41"/>
          <p:cNvGrpSpPr/>
          <p:nvPr/>
        </p:nvGrpSpPr>
        <p:grpSpPr>
          <a:xfrm>
            <a:off x="4173790" y="3125895"/>
            <a:ext cx="339359" cy="339253"/>
            <a:chOff x="5642475" y="1435075"/>
            <a:chExt cx="481975" cy="481825"/>
          </a:xfrm>
        </p:grpSpPr>
        <p:sp>
          <p:nvSpPr>
            <p:cNvPr id="5541" name="Google Shape;5541;p4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2" name="Google Shape;5542;p4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3" name="Google Shape;5543;p4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44" name="Google Shape;5544;p41"/>
          <p:cNvGrpSpPr/>
          <p:nvPr/>
        </p:nvGrpSpPr>
        <p:grpSpPr>
          <a:xfrm>
            <a:off x="4588276" y="3125886"/>
            <a:ext cx="343759" cy="339271"/>
            <a:chOff x="6232000" y="1435050"/>
            <a:chExt cx="488225" cy="481850"/>
          </a:xfrm>
        </p:grpSpPr>
        <p:sp>
          <p:nvSpPr>
            <p:cNvPr id="5545" name="Google Shape;5545;p4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6" name="Google Shape;5546;p4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7" name="Google Shape;5547;p4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8" name="Google Shape;5548;p4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9" name="Google Shape;5549;p4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50" name="Google Shape;5550;p41"/>
          <p:cNvGrpSpPr/>
          <p:nvPr/>
        </p:nvGrpSpPr>
        <p:grpSpPr>
          <a:xfrm>
            <a:off x="849012" y="3539545"/>
            <a:ext cx="299929" cy="337792"/>
            <a:chOff x="924450" y="2028975"/>
            <a:chExt cx="425975" cy="479750"/>
          </a:xfrm>
        </p:grpSpPr>
        <p:sp>
          <p:nvSpPr>
            <p:cNvPr id="5551" name="Google Shape;5551;p4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2" name="Google Shape;5552;p4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3" name="Google Shape;5553;p4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54" name="Google Shape;5554;p41"/>
          <p:cNvGrpSpPr/>
          <p:nvPr/>
        </p:nvGrpSpPr>
        <p:grpSpPr>
          <a:xfrm>
            <a:off x="1661509" y="3559347"/>
            <a:ext cx="339306" cy="298186"/>
            <a:chOff x="2085450" y="2057100"/>
            <a:chExt cx="481900" cy="423500"/>
          </a:xfrm>
        </p:grpSpPr>
        <p:sp>
          <p:nvSpPr>
            <p:cNvPr id="5555" name="Google Shape;5555;p4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6" name="Google Shape;5556;p4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7" name="Google Shape;5557;p4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58" name="Google Shape;5558;p41"/>
          <p:cNvGrpSpPr/>
          <p:nvPr/>
        </p:nvGrpSpPr>
        <p:grpSpPr>
          <a:xfrm>
            <a:off x="2089442" y="3582592"/>
            <a:ext cx="339306" cy="251698"/>
            <a:chOff x="2678275" y="2090100"/>
            <a:chExt cx="481900" cy="357475"/>
          </a:xfrm>
        </p:grpSpPr>
        <p:sp>
          <p:nvSpPr>
            <p:cNvPr id="5559" name="Google Shape;5559;p4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0" name="Google Shape;5560;p4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1" name="Google Shape;5561;p4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2" name="Google Shape;5562;p4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3" name="Google Shape;5563;p4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64" name="Google Shape;5564;p41"/>
          <p:cNvGrpSpPr/>
          <p:nvPr/>
        </p:nvGrpSpPr>
        <p:grpSpPr>
          <a:xfrm>
            <a:off x="2566646" y="3594790"/>
            <a:ext cx="219345" cy="227301"/>
            <a:chOff x="3357325" y="2093500"/>
            <a:chExt cx="311525" cy="322825"/>
          </a:xfrm>
        </p:grpSpPr>
        <p:sp>
          <p:nvSpPr>
            <p:cNvPr id="5565" name="Google Shape;5565;p4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6" name="Google Shape;5566;p4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7" name="Google Shape;5567;p4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568" name="Google Shape;5568;p4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569" name="Google Shape;5569;p41"/>
          <p:cNvGrpSpPr/>
          <p:nvPr/>
        </p:nvGrpSpPr>
        <p:grpSpPr>
          <a:xfrm>
            <a:off x="3360836" y="3538814"/>
            <a:ext cx="292078" cy="339253"/>
            <a:chOff x="4492800" y="2027925"/>
            <a:chExt cx="414825" cy="481825"/>
          </a:xfrm>
        </p:grpSpPr>
        <p:sp>
          <p:nvSpPr>
            <p:cNvPr id="5570" name="Google Shape;5570;p4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1" name="Google Shape;5571;p4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72" name="Google Shape;5572;p41"/>
          <p:cNvGrpSpPr/>
          <p:nvPr/>
        </p:nvGrpSpPr>
        <p:grpSpPr>
          <a:xfrm>
            <a:off x="3759928" y="3538805"/>
            <a:ext cx="339200" cy="339271"/>
            <a:chOff x="5049725" y="2027900"/>
            <a:chExt cx="481750" cy="481850"/>
          </a:xfrm>
        </p:grpSpPr>
        <p:sp>
          <p:nvSpPr>
            <p:cNvPr id="5573" name="Google Shape;5573;p4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4" name="Google Shape;5574;p4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5" name="Google Shape;5575;p4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6" name="Google Shape;5576;p4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7" name="Google Shape;5577;p4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8" name="Google Shape;5578;p4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9" name="Google Shape;5579;p4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0" name="Google Shape;5580;p4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81" name="Google Shape;5581;p41"/>
          <p:cNvGrpSpPr/>
          <p:nvPr/>
        </p:nvGrpSpPr>
        <p:grpSpPr>
          <a:xfrm>
            <a:off x="4233524" y="3538893"/>
            <a:ext cx="219890" cy="339095"/>
            <a:chOff x="5726350" y="2028150"/>
            <a:chExt cx="312300" cy="481600"/>
          </a:xfrm>
        </p:grpSpPr>
        <p:sp>
          <p:nvSpPr>
            <p:cNvPr id="5582" name="Google Shape;5582;p4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3" name="Google Shape;5583;p4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4" name="Google Shape;5584;p4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85" name="Google Shape;5585;p41"/>
          <p:cNvGrpSpPr/>
          <p:nvPr/>
        </p:nvGrpSpPr>
        <p:grpSpPr>
          <a:xfrm>
            <a:off x="4593715" y="3542000"/>
            <a:ext cx="332881" cy="332881"/>
            <a:chOff x="6239925" y="2032450"/>
            <a:chExt cx="472775" cy="472775"/>
          </a:xfrm>
        </p:grpSpPr>
        <p:sp>
          <p:nvSpPr>
            <p:cNvPr id="5586" name="Google Shape;5586;p4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7" name="Google Shape;5587;p4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88" name="Google Shape;5588;p41"/>
          <p:cNvGrpSpPr/>
          <p:nvPr/>
        </p:nvGrpSpPr>
        <p:grpSpPr>
          <a:xfrm>
            <a:off x="5042807" y="2364092"/>
            <a:ext cx="334641" cy="185425"/>
            <a:chOff x="903075" y="2730000"/>
            <a:chExt cx="475275" cy="263350"/>
          </a:xfrm>
        </p:grpSpPr>
        <p:sp>
          <p:nvSpPr>
            <p:cNvPr id="5589" name="Google Shape;5589;p4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0" name="Google Shape;5590;p4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1" name="Google Shape;5591;p4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92" name="Google Shape;5592;p41"/>
          <p:cNvGrpSpPr/>
          <p:nvPr/>
        </p:nvGrpSpPr>
        <p:grpSpPr>
          <a:xfrm>
            <a:off x="1247198" y="3538814"/>
            <a:ext cx="339253" cy="339253"/>
            <a:chOff x="1492675" y="2027925"/>
            <a:chExt cx="481825" cy="481825"/>
          </a:xfrm>
        </p:grpSpPr>
        <p:sp>
          <p:nvSpPr>
            <p:cNvPr id="5593" name="Google Shape;5593;p4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4" name="Google Shape;5594;p4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5" name="Google Shape;5595;p4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6" name="Google Shape;5596;p4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7" name="Google Shape;5597;p4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98" name="Google Shape;5598;p41"/>
          <p:cNvGrpSpPr/>
          <p:nvPr/>
        </p:nvGrpSpPr>
        <p:grpSpPr>
          <a:xfrm>
            <a:off x="5473575" y="2287178"/>
            <a:ext cx="339253" cy="339253"/>
            <a:chOff x="1492675" y="2620775"/>
            <a:chExt cx="481825" cy="481825"/>
          </a:xfrm>
        </p:grpSpPr>
        <p:sp>
          <p:nvSpPr>
            <p:cNvPr id="5599" name="Google Shape;5599;p4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0" name="Google Shape;5600;p4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01" name="Google Shape;5601;p4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602" name="Google Shape;5602;p41"/>
          <p:cNvGrpSpPr/>
          <p:nvPr/>
        </p:nvGrpSpPr>
        <p:grpSpPr>
          <a:xfrm>
            <a:off x="6297328" y="2303161"/>
            <a:ext cx="333585" cy="307287"/>
            <a:chOff x="2682350" y="2643425"/>
            <a:chExt cx="473775" cy="436425"/>
          </a:xfrm>
        </p:grpSpPr>
        <p:sp>
          <p:nvSpPr>
            <p:cNvPr id="5603" name="Google Shape;5603;p4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4" name="Google Shape;5604;p4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5" name="Google Shape;5605;p4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6" name="Google Shape;5606;p4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7" name="Google Shape;5607;p4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8" name="Google Shape;5608;p4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9" name="Google Shape;5609;p4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10" name="Google Shape;5610;p41"/>
          <p:cNvGrpSpPr/>
          <p:nvPr/>
        </p:nvGrpSpPr>
        <p:grpSpPr>
          <a:xfrm>
            <a:off x="6762818" y="2287178"/>
            <a:ext cx="238531" cy="339253"/>
            <a:chOff x="3342725" y="2620775"/>
            <a:chExt cx="338775" cy="481825"/>
          </a:xfrm>
        </p:grpSpPr>
        <p:sp>
          <p:nvSpPr>
            <p:cNvPr id="5611" name="Google Shape;5611;p4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2" name="Google Shape;5612;p4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3" name="Google Shape;5613;p4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14" name="Google Shape;5614;p41"/>
          <p:cNvGrpSpPr/>
          <p:nvPr/>
        </p:nvGrpSpPr>
        <p:grpSpPr>
          <a:xfrm>
            <a:off x="7156568" y="2287178"/>
            <a:ext cx="278296" cy="339253"/>
            <a:chOff x="3907325" y="2620775"/>
            <a:chExt cx="395250" cy="481825"/>
          </a:xfrm>
        </p:grpSpPr>
        <p:sp>
          <p:nvSpPr>
            <p:cNvPr id="5615" name="Google Shape;5615;p4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6" name="Google Shape;5616;p4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7" name="Google Shape;5617;p4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8" name="Google Shape;5618;p4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19" name="Google Shape;5619;p41"/>
          <p:cNvGrpSpPr/>
          <p:nvPr/>
        </p:nvGrpSpPr>
        <p:grpSpPr>
          <a:xfrm>
            <a:off x="7549755" y="2297783"/>
            <a:ext cx="339253" cy="318042"/>
            <a:chOff x="4456875" y="2635825"/>
            <a:chExt cx="481825" cy="451700"/>
          </a:xfrm>
        </p:grpSpPr>
        <p:sp>
          <p:nvSpPr>
            <p:cNvPr id="5620" name="Google Shape;5620;p4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1" name="Google Shape;5621;p4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2" name="Google Shape;5622;p4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3" name="Google Shape;5623;p4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4" name="Google Shape;5624;p4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5" name="Google Shape;5625;p4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26" name="Google Shape;5626;p41"/>
          <p:cNvGrpSpPr/>
          <p:nvPr/>
        </p:nvGrpSpPr>
        <p:grpSpPr>
          <a:xfrm>
            <a:off x="7974679" y="2297783"/>
            <a:ext cx="339253" cy="318042"/>
            <a:chOff x="5049725" y="2635825"/>
            <a:chExt cx="481825" cy="451700"/>
          </a:xfrm>
        </p:grpSpPr>
        <p:sp>
          <p:nvSpPr>
            <p:cNvPr id="5627" name="Google Shape;5627;p4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8" name="Google Shape;5628;p4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9" name="Google Shape;5629;p4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30" name="Google Shape;5630;p41"/>
          <p:cNvGrpSpPr/>
          <p:nvPr/>
        </p:nvGrpSpPr>
        <p:grpSpPr>
          <a:xfrm>
            <a:off x="2375386" y="3952243"/>
            <a:ext cx="338566" cy="338373"/>
            <a:chOff x="5643000" y="2621375"/>
            <a:chExt cx="480850" cy="480575"/>
          </a:xfrm>
        </p:grpSpPr>
        <p:sp>
          <p:nvSpPr>
            <p:cNvPr id="5631" name="Google Shape;5631;p4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2" name="Google Shape;5632;p4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3" name="Google Shape;5633;p4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4" name="Google Shape;5634;p4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5" name="Google Shape;5635;p4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6" name="Google Shape;5636;p4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7" name="Google Shape;5637;p4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38" name="Google Shape;5638;p41"/>
          <p:cNvGrpSpPr/>
          <p:nvPr/>
        </p:nvGrpSpPr>
        <p:grpSpPr>
          <a:xfrm>
            <a:off x="4192782" y="3951803"/>
            <a:ext cx="339359" cy="339253"/>
            <a:chOff x="6235250" y="2620775"/>
            <a:chExt cx="481975" cy="481825"/>
          </a:xfrm>
        </p:grpSpPr>
        <p:sp>
          <p:nvSpPr>
            <p:cNvPr id="5639" name="Google Shape;5639;p4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0" name="Google Shape;5640;p4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1" name="Google Shape;5641;p4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2" name="Google Shape;5642;p4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3" name="Google Shape;5643;p4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44" name="Google Shape;5644;p4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645" name="Google Shape;5645;p41"/>
          <p:cNvGrpSpPr/>
          <p:nvPr/>
        </p:nvGrpSpPr>
        <p:grpSpPr>
          <a:xfrm>
            <a:off x="5472652" y="2711317"/>
            <a:ext cx="341101" cy="339253"/>
            <a:chOff x="1535000" y="3223325"/>
            <a:chExt cx="484450" cy="481825"/>
          </a:xfrm>
        </p:grpSpPr>
        <p:sp>
          <p:nvSpPr>
            <p:cNvPr id="5646" name="Google Shape;5646;p4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7" name="Google Shape;5647;p4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8" name="Google Shape;5648;p4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49" name="Google Shape;5649;p41"/>
          <p:cNvGrpSpPr/>
          <p:nvPr/>
        </p:nvGrpSpPr>
        <p:grpSpPr>
          <a:xfrm>
            <a:off x="5880219" y="2746618"/>
            <a:ext cx="339253" cy="268649"/>
            <a:chOff x="2085525" y="3263750"/>
            <a:chExt cx="481825" cy="381550"/>
          </a:xfrm>
        </p:grpSpPr>
        <p:sp>
          <p:nvSpPr>
            <p:cNvPr id="5650" name="Google Shape;5650;p4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1" name="Google Shape;5651;p4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52" name="Google Shape;5652;p4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653" name="Google Shape;5653;p41"/>
          <p:cNvGrpSpPr/>
          <p:nvPr/>
        </p:nvGrpSpPr>
        <p:grpSpPr>
          <a:xfrm>
            <a:off x="6711982" y="2711308"/>
            <a:ext cx="340204" cy="339271"/>
            <a:chOff x="3270450" y="3213625"/>
            <a:chExt cx="483175" cy="481850"/>
          </a:xfrm>
        </p:grpSpPr>
        <p:sp>
          <p:nvSpPr>
            <p:cNvPr id="5654" name="Google Shape;5654;p4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5" name="Google Shape;5655;p4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56" name="Google Shape;5656;p41"/>
          <p:cNvGrpSpPr/>
          <p:nvPr/>
        </p:nvGrpSpPr>
        <p:grpSpPr>
          <a:xfrm>
            <a:off x="7211250" y="2711317"/>
            <a:ext cx="168931" cy="339253"/>
            <a:chOff x="3984950" y="3213600"/>
            <a:chExt cx="239925" cy="481825"/>
          </a:xfrm>
        </p:grpSpPr>
        <p:sp>
          <p:nvSpPr>
            <p:cNvPr id="5657" name="Google Shape;5657;p4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8" name="Google Shape;5658;p4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59" name="Google Shape;5659;p4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0" name="Google Shape;5660;p4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661" name="Google Shape;5661;p41"/>
          <p:cNvGrpSpPr/>
          <p:nvPr/>
        </p:nvGrpSpPr>
        <p:grpSpPr>
          <a:xfrm>
            <a:off x="1874281" y="3981487"/>
            <a:ext cx="355218" cy="279880"/>
            <a:chOff x="5629975" y="3255775"/>
            <a:chExt cx="504500" cy="397500"/>
          </a:xfrm>
        </p:grpSpPr>
        <p:sp>
          <p:nvSpPr>
            <p:cNvPr id="5662" name="Google Shape;5662;p4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3" name="Google Shape;5663;p4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4" name="Google Shape;5664;p4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5" name="Google Shape;5665;p4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6" name="Google Shape;5666;p4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67" name="Google Shape;5667;p41"/>
          <p:cNvGrpSpPr/>
          <p:nvPr/>
        </p:nvGrpSpPr>
        <p:grpSpPr>
          <a:xfrm>
            <a:off x="3755839" y="3981593"/>
            <a:ext cx="340256" cy="279669"/>
            <a:chOff x="6234950" y="3255925"/>
            <a:chExt cx="483250" cy="397200"/>
          </a:xfrm>
        </p:grpSpPr>
        <p:sp>
          <p:nvSpPr>
            <p:cNvPr id="5668" name="Google Shape;5668;p4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9" name="Google Shape;5669;p4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0" name="Google Shape;5670;p4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1" name="Google Shape;5671;p4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2" name="Google Shape;5672;p4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3" name="Google Shape;5673;p4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74" name="Google Shape;5674;p41"/>
          <p:cNvGrpSpPr/>
          <p:nvPr/>
        </p:nvGrpSpPr>
        <p:grpSpPr>
          <a:xfrm>
            <a:off x="5051107" y="3125970"/>
            <a:ext cx="318042" cy="339253"/>
            <a:chOff x="914900" y="3806450"/>
            <a:chExt cx="451700" cy="481825"/>
          </a:xfrm>
        </p:grpSpPr>
        <p:sp>
          <p:nvSpPr>
            <p:cNvPr id="5675" name="Google Shape;5675;p4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6" name="Google Shape;5676;p4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7" name="Google Shape;5677;p4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8" name="Google Shape;5678;p4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9" name="Google Shape;5679;p4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80" name="Google Shape;5680;p41"/>
          <p:cNvGrpSpPr/>
          <p:nvPr/>
        </p:nvGrpSpPr>
        <p:grpSpPr>
          <a:xfrm>
            <a:off x="5470028" y="3125785"/>
            <a:ext cx="346347" cy="339623"/>
            <a:chOff x="1490050" y="3805975"/>
            <a:chExt cx="491900" cy="482350"/>
          </a:xfrm>
        </p:grpSpPr>
        <p:sp>
          <p:nvSpPr>
            <p:cNvPr id="5681" name="Google Shape;5681;p4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2" name="Google Shape;5682;p4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3" name="Google Shape;5683;p4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4" name="Google Shape;5684;p4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85" name="Google Shape;5685;p41"/>
          <p:cNvGrpSpPr/>
          <p:nvPr/>
        </p:nvGrpSpPr>
        <p:grpSpPr>
          <a:xfrm>
            <a:off x="5893896" y="3125970"/>
            <a:ext cx="311899" cy="339253"/>
            <a:chOff x="2104275" y="3806450"/>
            <a:chExt cx="442975" cy="481825"/>
          </a:xfrm>
        </p:grpSpPr>
        <p:sp>
          <p:nvSpPr>
            <p:cNvPr id="5686" name="Google Shape;5686;p4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7" name="Google Shape;5687;p4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88" name="Google Shape;5688;p41"/>
          <p:cNvGrpSpPr/>
          <p:nvPr/>
        </p:nvGrpSpPr>
        <p:grpSpPr>
          <a:xfrm>
            <a:off x="6317413" y="3125970"/>
            <a:ext cx="293416" cy="339253"/>
            <a:chOff x="2710875" y="3806450"/>
            <a:chExt cx="416725" cy="481825"/>
          </a:xfrm>
        </p:grpSpPr>
        <p:sp>
          <p:nvSpPr>
            <p:cNvPr id="5689" name="Google Shape;5689;p4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0" name="Google Shape;5690;p4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91" name="Google Shape;5691;p41"/>
          <p:cNvGrpSpPr/>
          <p:nvPr/>
        </p:nvGrpSpPr>
        <p:grpSpPr>
          <a:xfrm>
            <a:off x="6712457" y="3166412"/>
            <a:ext cx="339253" cy="258369"/>
            <a:chOff x="3271200" y="3863875"/>
            <a:chExt cx="481825" cy="366950"/>
          </a:xfrm>
        </p:grpSpPr>
        <p:sp>
          <p:nvSpPr>
            <p:cNvPr id="5692" name="Google Shape;5692;p4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3" name="Google Shape;5693;p4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94" name="Google Shape;5694;p41"/>
          <p:cNvGrpSpPr/>
          <p:nvPr/>
        </p:nvGrpSpPr>
        <p:grpSpPr>
          <a:xfrm>
            <a:off x="7147952" y="3126199"/>
            <a:ext cx="295528" cy="338795"/>
            <a:chOff x="3895050" y="3806775"/>
            <a:chExt cx="419725" cy="481175"/>
          </a:xfrm>
        </p:grpSpPr>
        <p:sp>
          <p:nvSpPr>
            <p:cNvPr id="5695" name="Google Shape;5695;p4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6" name="Google Shape;5696;p4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97" name="Google Shape;5697;p41"/>
          <p:cNvGrpSpPr/>
          <p:nvPr/>
        </p:nvGrpSpPr>
        <p:grpSpPr>
          <a:xfrm>
            <a:off x="7551234" y="3125979"/>
            <a:ext cx="336296" cy="339235"/>
            <a:chOff x="4464775" y="3806475"/>
            <a:chExt cx="477625" cy="481800"/>
          </a:xfrm>
        </p:grpSpPr>
        <p:sp>
          <p:nvSpPr>
            <p:cNvPr id="5698" name="Google Shape;5698;p4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9" name="Google Shape;5699;p4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0" name="Google Shape;5700;p4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1" name="Google Shape;5701;p4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2" name="Google Shape;5702;p4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3" name="Google Shape;5703;p4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04" name="Google Shape;5704;p41"/>
          <p:cNvGrpSpPr/>
          <p:nvPr/>
        </p:nvGrpSpPr>
        <p:grpSpPr>
          <a:xfrm>
            <a:off x="7974679" y="3125970"/>
            <a:ext cx="339253" cy="339253"/>
            <a:chOff x="5049725" y="3806450"/>
            <a:chExt cx="481825" cy="481825"/>
          </a:xfrm>
        </p:grpSpPr>
        <p:sp>
          <p:nvSpPr>
            <p:cNvPr id="5705" name="Google Shape;5705;p4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6" name="Google Shape;5706;p4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7" name="Google Shape;5707;p4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08" name="Google Shape;5708;p41"/>
          <p:cNvGrpSpPr/>
          <p:nvPr/>
        </p:nvGrpSpPr>
        <p:grpSpPr>
          <a:xfrm>
            <a:off x="1461983" y="3951798"/>
            <a:ext cx="339253" cy="339253"/>
            <a:chOff x="5651375" y="3806450"/>
            <a:chExt cx="481825" cy="481825"/>
          </a:xfrm>
        </p:grpSpPr>
        <p:sp>
          <p:nvSpPr>
            <p:cNvPr id="5709" name="Google Shape;5709;p4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0" name="Google Shape;5710;p4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1" name="Google Shape;5711;p4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2" name="Google Shape;5712;p4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13" name="Google Shape;5713;p41"/>
          <p:cNvGrpSpPr/>
          <p:nvPr/>
        </p:nvGrpSpPr>
        <p:grpSpPr>
          <a:xfrm>
            <a:off x="3360663" y="3953787"/>
            <a:ext cx="298503" cy="335275"/>
            <a:chOff x="6264300" y="3809300"/>
            <a:chExt cx="423950" cy="476175"/>
          </a:xfrm>
        </p:grpSpPr>
        <p:sp>
          <p:nvSpPr>
            <p:cNvPr id="5714" name="Google Shape;5714;p4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5" name="Google Shape;5715;p4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6" name="Google Shape;5716;p4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17" name="Google Shape;5717;p41"/>
          <p:cNvGrpSpPr/>
          <p:nvPr/>
        </p:nvGrpSpPr>
        <p:grpSpPr>
          <a:xfrm>
            <a:off x="5039841" y="3538881"/>
            <a:ext cx="340573" cy="339271"/>
            <a:chOff x="898875" y="4399275"/>
            <a:chExt cx="483700" cy="481850"/>
          </a:xfrm>
        </p:grpSpPr>
        <p:sp>
          <p:nvSpPr>
            <p:cNvPr id="5718" name="Google Shape;5718;p4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9" name="Google Shape;5719;p4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0" name="Google Shape;5720;p4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1" name="Google Shape;5721;p4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2" name="Google Shape;5722;p4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3" name="Google Shape;5723;p4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4" name="Google Shape;5724;p4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5" name="Google Shape;5725;p4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26" name="Google Shape;5726;p41"/>
          <p:cNvGrpSpPr/>
          <p:nvPr/>
        </p:nvGrpSpPr>
        <p:grpSpPr>
          <a:xfrm>
            <a:off x="5473575" y="3554133"/>
            <a:ext cx="339253" cy="308765"/>
            <a:chOff x="1492675" y="4420975"/>
            <a:chExt cx="481825" cy="438525"/>
          </a:xfrm>
        </p:grpSpPr>
        <p:sp>
          <p:nvSpPr>
            <p:cNvPr id="5727" name="Google Shape;5727;p4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8" name="Google Shape;5728;p4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9" name="Google Shape;5729;p4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0" name="Google Shape;5730;p4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1" name="Google Shape;5731;p4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32" name="Google Shape;5732;p41"/>
          <p:cNvGrpSpPr/>
          <p:nvPr/>
        </p:nvGrpSpPr>
        <p:grpSpPr>
          <a:xfrm>
            <a:off x="5878556" y="3539558"/>
            <a:ext cx="342580" cy="337915"/>
            <a:chOff x="2084100" y="4400250"/>
            <a:chExt cx="486550" cy="479925"/>
          </a:xfrm>
        </p:grpSpPr>
        <p:sp>
          <p:nvSpPr>
            <p:cNvPr id="5733" name="Google Shape;5733;p4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4" name="Google Shape;5734;p4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5" name="Google Shape;5735;p4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6" name="Google Shape;5736;p4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7" name="Google Shape;5737;p4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8" name="Google Shape;5738;p4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39" name="Google Shape;5739;p41"/>
          <p:cNvGrpSpPr/>
          <p:nvPr/>
        </p:nvGrpSpPr>
        <p:grpSpPr>
          <a:xfrm>
            <a:off x="6315036" y="3538907"/>
            <a:ext cx="298169" cy="339218"/>
            <a:chOff x="2707950" y="4399325"/>
            <a:chExt cx="423475" cy="481775"/>
          </a:xfrm>
        </p:grpSpPr>
        <p:sp>
          <p:nvSpPr>
            <p:cNvPr id="5740" name="Google Shape;5740;p4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1" name="Google Shape;5741;p4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2" name="Google Shape;5742;p4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3" name="Google Shape;5743;p4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4" name="Google Shape;5744;p4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5" name="Google Shape;5745;p4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6" name="Google Shape;5746;p4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7" name="Google Shape;5747;p4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8" name="Google Shape;5748;p4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9" name="Google Shape;5749;p4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0" name="Google Shape;5750;p4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1" name="Google Shape;5751;p4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52" name="Google Shape;5752;p41"/>
          <p:cNvGrpSpPr/>
          <p:nvPr/>
        </p:nvGrpSpPr>
        <p:grpSpPr>
          <a:xfrm>
            <a:off x="6744555" y="3538881"/>
            <a:ext cx="275057" cy="339271"/>
            <a:chOff x="3330525" y="4399275"/>
            <a:chExt cx="390650" cy="481850"/>
          </a:xfrm>
        </p:grpSpPr>
        <p:sp>
          <p:nvSpPr>
            <p:cNvPr id="5753" name="Google Shape;5753;p4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4" name="Google Shape;5754;p4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5" name="Google Shape;5755;p4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6" name="Google Shape;5756;p4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7" name="Google Shape;5757;p4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8" name="Google Shape;5758;p4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9" name="Google Shape;5759;p4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60" name="Google Shape;5760;p41"/>
          <p:cNvGrpSpPr/>
          <p:nvPr/>
        </p:nvGrpSpPr>
        <p:grpSpPr>
          <a:xfrm>
            <a:off x="7169084" y="3538890"/>
            <a:ext cx="253265" cy="339253"/>
            <a:chOff x="3938800" y="4399275"/>
            <a:chExt cx="359700" cy="481825"/>
          </a:xfrm>
        </p:grpSpPr>
        <p:sp>
          <p:nvSpPr>
            <p:cNvPr id="5761" name="Google Shape;5761;p4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2" name="Google Shape;5762;p4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3" name="Google Shape;5763;p4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4" name="Google Shape;5764;p4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5" name="Google Shape;5765;p4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66" name="Google Shape;5766;p41"/>
          <p:cNvGrpSpPr/>
          <p:nvPr/>
        </p:nvGrpSpPr>
        <p:grpSpPr>
          <a:xfrm>
            <a:off x="7639862" y="3538890"/>
            <a:ext cx="159039" cy="339253"/>
            <a:chOff x="4584850" y="4399275"/>
            <a:chExt cx="225875" cy="481825"/>
          </a:xfrm>
        </p:grpSpPr>
        <p:sp>
          <p:nvSpPr>
            <p:cNvPr id="5767" name="Google Shape;5767;p4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8" name="Google Shape;5768;p4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769" name="Google Shape;5769;p4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770" name="Google Shape;5770;p41"/>
          <p:cNvGrpSpPr/>
          <p:nvPr/>
        </p:nvGrpSpPr>
        <p:grpSpPr>
          <a:xfrm>
            <a:off x="1049680" y="3951795"/>
            <a:ext cx="339253" cy="339253"/>
            <a:chOff x="5642550" y="4399275"/>
            <a:chExt cx="481825" cy="481825"/>
          </a:xfrm>
        </p:grpSpPr>
        <p:sp>
          <p:nvSpPr>
            <p:cNvPr id="5771" name="Google Shape;5771;p4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2" name="Google Shape;5772;p4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73" name="Google Shape;5773;p41"/>
          <p:cNvGrpSpPr/>
          <p:nvPr/>
        </p:nvGrpSpPr>
        <p:grpSpPr>
          <a:xfrm>
            <a:off x="2859815" y="3963703"/>
            <a:ext cx="363316" cy="315437"/>
            <a:chOff x="6218300" y="4416175"/>
            <a:chExt cx="516000" cy="448000"/>
          </a:xfrm>
        </p:grpSpPr>
        <p:sp>
          <p:nvSpPr>
            <p:cNvPr id="5774" name="Google Shape;5774;p4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5" name="Google Shape;5775;p4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6" name="Google Shape;5776;p4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77" name="Google Shape;5777;p41"/>
          <p:cNvGrpSpPr/>
          <p:nvPr/>
        </p:nvGrpSpPr>
        <p:grpSpPr>
          <a:xfrm>
            <a:off x="5918879" y="3951792"/>
            <a:ext cx="339253" cy="339253"/>
            <a:chOff x="899850" y="4992125"/>
            <a:chExt cx="481825" cy="481825"/>
          </a:xfrm>
        </p:grpSpPr>
        <p:sp>
          <p:nvSpPr>
            <p:cNvPr id="5778" name="Google Shape;5778;p4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9" name="Google Shape;5779;p4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0" name="Google Shape;5780;p4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81" name="Google Shape;5781;p41"/>
          <p:cNvGrpSpPr/>
          <p:nvPr/>
        </p:nvGrpSpPr>
        <p:grpSpPr>
          <a:xfrm>
            <a:off x="5461708" y="3951792"/>
            <a:ext cx="339253" cy="339253"/>
            <a:chOff x="1492675" y="4992125"/>
            <a:chExt cx="481825" cy="481825"/>
          </a:xfrm>
        </p:grpSpPr>
        <p:sp>
          <p:nvSpPr>
            <p:cNvPr id="5782" name="Google Shape;5782;p4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3" name="Google Shape;5783;p4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84" name="Google Shape;5784;p41"/>
          <p:cNvGrpSpPr/>
          <p:nvPr/>
        </p:nvGrpSpPr>
        <p:grpSpPr>
          <a:xfrm>
            <a:off x="5004462" y="3951792"/>
            <a:ext cx="339253" cy="339253"/>
            <a:chOff x="2085525" y="4992125"/>
            <a:chExt cx="481825" cy="481825"/>
          </a:xfrm>
        </p:grpSpPr>
        <p:sp>
          <p:nvSpPr>
            <p:cNvPr id="5785" name="Google Shape;5785;p4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6" name="Google Shape;5786;p4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87" name="Google Shape;5787;p41"/>
          <p:cNvGrpSpPr/>
          <p:nvPr/>
        </p:nvGrpSpPr>
        <p:grpSpPr>
          <a:xfrm>
            <a:off x="6833221" y="3951792"/>
            <a:ext cx="339253" cy="339253"/>
            <a:chOff x="2678350" y="4992125"/>
            <a:chExt cx="481825" cy="481825"/>
          </a:xfrm>
        </p:grpSpPr>
        <p:sp>
          <p:nvSpPr>
            <p:cNvPr id="5788" name="Google Shape;5788;p4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9" name="Google Shape;5789;p4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0" name="Google Shape;5790;p4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91" name="Google Shape;5791;p41"/>
          <p:cNvGrpSpPr/>
          <p:nvPr/>
        </p:nvGrpSpPr>
        <p:grpSpPr>
          <a:xfrm>
            <a:off x="4628816" y="3951792"/>
            <a:ext cx="339253" cy="339253"/>
            <a:chOff x="3271200" y="4992125"/>
            <a:chExt cx="481825" cy="481825"/>
          </a:xfrm>
        </p:grpSpPr>
        <p:sp>
          <p:nvSpPr>
            <p:cNvPr id="5792" name="Google Shape;5792;p4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3" name="Google Shape;5793;p4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4" name="Google Shape;5794;p4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95" name="Google Shape;5795;p41"/>
          <p:cNvGrpSpPr/>
          <p:nvPr/>
        </p:nvGrpSpPr>
        <p:grpSpPr>
          <a:xfrm>
            <a:off x="7290263" y="3952822"/>
            <a:ext cx="339411" cy="337193"/>
            <a:chOff x="3863900" y="4993625"/>
            <a:chExt cx="482050" cy="478900"/>
          </a:xfrm>
        </p:grpSpPr>
        <p:sp>
          <p:nvSpPr>
            <p:cNvPr id="5796" name="Google Shape;5796;p4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7" name="Google Shape;5797;p4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8" name="Google Shape;5798;p4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9" name="Google Shape;5799;p4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00" name="Google Shape;5800;p41"/>
          <p:cNvGrpSpPr/>
          <p:nvPr/>
        </p:nvGrpSpPr>
        <p:grpSpPr>
          <a:xfrm>
            <a:off x="7747437" y="3952822"/>
            <a:ext cx="339411" cy="337193"/>
            <a:chOff x="4456725" y="4993625"/>
            <a:chExt cx="482050" cy="478900"/>
          </a:xfrm>
        </p:grpSpPr>
        <p:sp>
          <p:nvSpPr>
            <p:cNvPr id="5801" name="Google Shape;5801;p4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2" name="Google Shape;5802;p4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3" name="Google Shape;5803;p4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4" name="Google Shape;5804;p4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05" name="Google Shape;5805;p41"/>
          <p:cNvGrpSpPr/>
          <p:nvPr/>
        </p:nvGrpSpPr>
        <p:grpSpPr>
          <a:xfrm>
            <a:off x="6376030" y="3952813"/>
            <a:ext cx="339411" cy="337211"/>
            <a:chOff x="5049575" y="4993600"/>
            <a:chExt cx="482050" cy="478925"/>
          </a:xfrm>
        </p:grpSpPr>
        <p:sp>
          <p:nvSpPr>
            <p:cNvPr id="5806" name="Google Shape;5806;p4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7" name="Google Shape;5807;p4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8" name="Google Shape;5808;p4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9" name="Google Shape;5809;p4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13"/>
        <p:cNvGrpSpPr/>
        <p:nvPr/>
      </p:nvGrpSpPr>
      <p:grpSpPr>
        <a:xfrm>
          <a:off x="0" y="0"/>
          <a:ext cx="0" cy="0"/>
          <a:chOff x="0" y="0"/>
          <a:chExt cx="0" cy="0"/>
        </a:xfrm>
      </p:grpSpPr>
      <p:sp>
        <p:nvSpPr>
          <p:cNvPr id="5814" name="Google Shape;5814;p42"/>
          <p:cNvSpPr txBox="1">
            <a:spLocks noGrp="1"/>
          </p:cNvSpPr>
          <p:nvPr>
            <p:ph type="title" idx="4294967295"/>
          </p:nvPr>
        </p:nvSpPr>
        <p:spPr>
          <a:xfrm>
            <a:off x="849675" y="94792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15" name="Google Shape;5815;p42"/>
          <p:cNvSpPr txBox="1">
            <a:spLocks noGrp="1"/>
          </p:cNvSpPr>
          <p:nvPr>
            <p:ph type="title" idx="4294967295"/>
          </p:nvPr>
        </p:nvSpPr>
        <p:spPr>
          <a:xfrm>
            <a:off x="4858400" y="94792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16" name="Google Shape;5816;p42"/>
          <p:cNvGrpSpPr/>
          <p:nvPr/>
        </p:nvGrpSpPr>
        <p:grpSpPr>
          <a:xfrm>
            <a:off x="876358" y="1533504"/>
            <a:ext cx="322099" cy="370529"/>
            <a:chOff x="-42971725" y="3217825"/>
            <a:chExt cx="275675" cy="317125"/>
          </a:xfrm>
        </p:grpSpPr>
        <p:sp>
          <p:nvSpPr>
            <p:cNvPr id="5817" name="Google Shape;5817;p4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8" name="Google Shape;5818;p4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9" name="Google Shape;5819;p4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0" name="Google Shape;5820;p42"/>
          <p:cNvGrpSpPr/>
          <p:nvPr/>
        </p:nvGrpSpPr>
        <p:grpSpPr>
          <a:xfrm>
            <a:off x="848273" y="2002160"/>
            <a:ext cx="378270" cy="337551"/>
            <a:chOff x="-42996150" y="3612600"/>
            <a:chExt cx="323750" cy="288900"/>
          </a:xfrm>
        </p:grpSpPr>
        <p:sp>
          <p:nvSpPr>
            <p:cNvPr id="5821" name="Google Shape;5821;p4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2" name="Google Shape;5822;p4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3" name="Google Shape;5823;p4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4" name="Google Shape;5824;p42"/>
          <p:cNvGrpSpPr/>
          <p:nvPr/>
        </p:nvGrpSpPr>
        <p:grpSpPr>
          <a:xfrm>
            <a:off x="851033" y="2411530"/>
            <a:ext cx="372749" cy="370909"/>
            <a:chOff x="-42994575" y="3950300"/>
            <a:chExt cx="319025" cy="317450"/>
          </a:xfrm>
        </p:grpSpPr>
        <p:sp>
          <p:nvSpPr>
            <p:cNvPr id="5825" name="Google Shape;5825;p4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6" name="Google Shape;5826;p4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7" name="Google Shape;5827;p4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8" name="Google Shape;5828;p42"/>
          <p:cNvGrpSpPr/>
          <p:nvPr/>
        </p:nvGrpSpPr>
        <p:grpSpPr>
          <a:xfrm>
            <a:off x="3004429" y="1558362"/>
            <a:ext cx="371785" cy="370879"/>
            <a:chOff x="-41111350" y="3239100"/>
            <a:chExt cx="318200" cy="317425"/>
          </a:xfrm>
        </p:grpSpPr>
        <p:sp>
          <p:nvSpPr>
            <p:cNvPr id="5829" name="Google Shape;5829;p4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0" name="Google Shape;5830;p4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1" name="Google Shape;5831;p4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2" name="Google Shape;5832;p4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33" name="Google Shape;5833;p42"/>
          <p:cNvGrpSpPr/>
          <p:nvPr/>
        </p:nvGrpSpPr>
        <p:grpSpPr>
          <a:xfrm>
            <a:off x="3000749" y="1993894"/>
            <a:ext cx="379146" cy="370967"/>
            <a:chOff x="-41117650" y="3605525"/>
            <a:chExt cx="324500" cy="317500"/>
          </a:xfrm>
        </p:grpSpPr>
        <p:sp>
          <p:nvSpPr>
            <p:cNvPr id="5834" name="Google Shape;5834;p4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5" name="Google Shape;5835;p4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6" name="Google Shape;5836;p4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37" name="Google Shape;5837;p4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8" name="Google Shape;5838;p42"/>
          <p:cNvGrpSpPr/>
          <p:nvPr/>
        </p:nvGrpSpPr>
        <p:grpSpPr>
          <a:xfrm>
            <a:off x="1827005" y="2885417"/>
            <a:ext cx="216271" cy="371814"/>
            <a:chOff x="-39205300" y="3220175"/>
            <a:chExt cx="185100" cy="318225"/>
          </a:xfrm>
        </p:grpSpPr>
        <p:sp>
          <p:nvSpPr>
            <p:cNvPr id="5839" name="Google Shape;5839;p4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0" name="Google Shape;5840;p4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1" name="Google Shape;5841;p42"/>
          <p:cNvGrpSpPr/>
          <p:nvPr/>
        </p:nvGrpSpPr>
        <p:grpSpPr>
          <a:xfrm>
            <a:off x="1792531" y="3345488"/>
            <a:ext cx="300016" cy="369273"/>
            <a:chOff x="-39248625" y="3588600"/>
            <a:chExt cx="256775" cy="316050"/>
          </a:xfrm>
        </p:grpSpPr>
        <p:sp>
          <p:nvSpPr>
            <p:cNvPr id="5842" name="Google Shape;5842;p4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3" name="Google Shape;5843;p4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44" name="Google Shape;5844;p4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5" name="Google Shape;5845;p4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46" name="Google Shape;5846;p42"/>
          <p:cNvGrpSpPr/>
          <p:nvPr/>
        </p:nvGrpSpPr>
        <p:grpSpPr>
          <a:xfrm>
            <a:off x="1243246" y="1533504"/>
            <a:ext cx="429504" cy="370879"/>
            <a:chOff x="-42651700" y="3217825"/>
            <a:chExt cx="367600" cy="317425"/>
          </a:xfrm>
        </p:grpSpPr>
        <p:sp>
          <p:nvSpPr>
            <p:cNvPr id="5847" name="Google Shape;5847;p4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8" name="Google Shape;5848;p4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9" name="Google Shape;5849;p4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0" name="Google Shape;5850;p4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1" name="Google Shape;5851;p42"/>
          <p:cNvGrpSpPr/>
          <p:nvPr/>
        </p:nvGrpSpPr>
        <p:grpSpPr>
          <a:xfrm>
            <a:off x="1278679" y="1973154"/>
            <a:ext cx="358640" cy="363226"/>
            <a:chOff x="-42617300" y="3587775"/>
            <a:chExt cx="306950" cy="310875"/>
          </a:xfrm>
        </p:grpSpPr>
        <p:sp>
          <p:nvSpPr>
            <p:cNvPr id="5852" name="Google Shape;5852;p4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3" name="Google Shape;5853;p4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54" name="Google Shape;5854;p4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5" name="Google Shape;5855;p42"/>
          <p:cNvGrpSpPr/>
          <p:nvPr/>
        </p:nvGrpSpPr>
        <p:grpSpPr>
          <a:xfrm>
            <a:off x="3450503" y="1557895"/>
            <a:ext cx="376926" cy="370324"/>
            <a:chOff x="-40748275" y="3238700"/>
            <a:chExt cx="322600" cy="316950"/>
          </a:xfrm>
        </p:grpSpPr>
        <p:sp>
          <p:nvSpPr>
            <p:cNvPr id="5856" name="Google Shape;5856;p4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7" name="Google Shape;5857;p4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8" name="Google Shape;5858;p4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9" name="Google Shape;5859;p4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0" name="Google Shape;5860;p4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1" name="Google Shape;5861;p4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2" name="Google Shape;5862;p42"/>
          <p:cNvGrpSpPr/>
          <p:nvPr/>
        </p:nvGrpSpPr>
        <p:grpSpPr>
          <a:xfrm>
            <a:off x="3453062" y="2025879"/>
            <a:ext cx="371814" cy="338690"/>
            <a:chOff x="-40745125" y="3632900"/>
            <a:chExt cx="318225" cy="289875"/>
          </a:xfrm>
        </p:grpSpPr>
        <p:sp>
          <p:nvSpPr>
            <p:cNvPr id="5863" name="Google Shape;5863;p4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4" name="Google Shape;5864;p4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5" name="Google Shape;5865;p4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6" name="Google Shape;5866;p4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7" name="Google Shape;5867;p4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8" name="Google Shape;5868;p4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9" name="Google Shape;5869;p4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0" name="Google Shape;5870;p42"/>
          <p:cNvGrpSpPr/>
          <p:nvPr/>
        </p:nvGrpSpPr>
        <p:grpSpPr>
          <a:xfrm>
            <a:off x="3457210" y="2437089"/>
            <a:ext cx="363518" cy="370178"/>
            <a:chOff x="-40742750" y="3972175"/>
            <a:chExt cx="311125" cy="316825"/>
          </a:xfrm>
        </p:grpSpPr>
        <p:sp>
          <p:nvSpPr>
            <p:cNvPr id="5871" name="Google Shape;5871;p4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2" name="Google Shape;5872;p4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3" name="Google Shape;5873;p42"/>
          <p:cNvGrpSpPr/>
          <p:nvPr/>
        </p:nvGrpSpPr>
        <p:grpSpPr>
          <a:xfrm>
            <a:off x="2239870" y="2887257"/>
            <a:ext cx="266892" cy="369974"/>
            <a:chOff x="-38860325" y="3221750"/>
            <a:chExt cx="228425" cy="316650"/>
          </a:xfrm>
        </p:grpSpPr>
        <p:sp>
          <p:nvSpPr>
            <p:cNvPr id="5874" name="Google Shape;5874;p4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5" name="Google Shape;5875;p4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6" name="Google Shape;5876;p4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7" name="Google Shape;5877;p4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8" name="Google Shape;5878;p42"/>
          <p:cNvGrpSpPr/>
          <p:nvPr/>
        </p:nvGrpSpPr>
        <p:grpSpPr>
          <a:xfrm>
            <a:off x="2190678" y="3349314"/>
            <a:ext cx="380081" cy="367111"/>
            <a:chOff x="-38905225" y="3591875"/>
            <a:chExt cx="325300" cy="314200"/>
          </a:xfrm>
        </p:grpSpPr>
        <p:sp>
          <p:nvSpPr>
            <p:cNvPr id="5879" name="Google Shape;5879;p4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0" name="Google Shape;5880;p4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1" name="Google Shape;5881;p4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82" name="Google Shape;5882;p4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83" name="Google Shape;5883;p42"/>
          <p:cNvGrpSpPr/>
          <p:nvPr/>
        </p:nvGrpSpPr>
        <p:grpSpPr>
          <a:xfrm>
            <a:off x="3997427" y="3334394"/>
            <a:ext cx="290815" cy="369740"/>
            <a:chOff x="-37370925" y="3579105"/>
            <a:chExt cx="248900" cy="316450"/>
          </a:xfrm>
        </p:grpSpPr>
        <p:sp>
          <p:nvSpPr>
            <p:cNvPr id="5884" name="Google Shape;5884;p4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5" name="Google Shape;5885;p4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86" name="Google Shape;5886;p4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7" name="Google Shape;5887;p4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88" name="Google Shape;5888;p42"/>
          <p:cNvGrpSpPr/>
          <p:nvPr/>
        </p:nvGrpSpPr>
        <p:grpSpPr>
          <a:xfrm>
            <a:off x="1690803" y="2412465"/>
            <a:ext cx="371814" cy="369974"/>
            <a:chOff x="-42259725" y="3951100"/>
            <a:chExt cx="318225" cy="316650"/>
          </a:xfrm>
        </p:grpSpPr>
        <p:sp>
          <p:nvSpPr>
            <p:cNvPr id="5889" name="Google Shape;5889;p4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0" name="Google Shape;5890;p4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1" name="Google Shape;5891;p42"/>
          <p:cNvGrpSpPr/>
          <p:nvPr/>
        </p:nvGrpSpPr>
        <p:grpSpPr>
          <a:xfrm>
            <a:off x="3889163" y="1591486"/>
            <a:ext cx="370879" cy="337755"/>
            <a:chOff x="-40378075" y="3267450"/>
            <a:chExt cx="317425" cy="289075"/>
          </a:xfrm>
        </p:grpSpPr>
        <p:sp>
          <p:nvSpPr>
            <p:cNvPr id="5892" name="Google Shape;5892;p4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3" name="Google Shape;5893;p4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4" name="Google Shape;5894;p4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5" name="Google Shape;5895;p4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6" name="Google Shape;5896;p42"/>
          <p:cNvGrpSpPr/>
          <p:nvPr/>
        </p:nvGrpSpPr>
        <p:grpSpPr>
          <a:xfrm>
            <a:off x="3892829" y="1992754"/>
            <a:ext cx="363548" cy="369974"/>
            <a:chOff x="-40372575" y="3604550"/>
            <a:chExt cx="311150" cy="316650"/>
          </a:xfrm>
        </p:grpSpPr>
        <p:sp>
          <p:nvSpPr>
            <p:cNvPr id="5897" name="Google Shape;5897;p4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8" name="Google Shape;5898;p4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9" name="Google Shape;5899;p4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00" name="Google Shape;5900;p4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01" name="Google Shape;5901;p42"/>
          <p:cNvGrpSpPr/>
          <p:nvPr/>
        </p:nvGrpSpPr>
        <p:grpSpPr>
          <a:xfrm>
            <a:off x="2616780" y="2885417"/>
            <a:ext cx="399038" cy="372165"/>
            <a:chOff x="-38542250" y="3220175"/>
            <a:chExt cx="341525" cy="318525"/>
          </a:xfrm>
        </p:grpSpPr>
        <p:sp>
          <p:nvSpPr>
            <p:cNvPr id="5902" name="Google Shape;5902;p4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3" name="Google Shape;5903;p4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4" name="Google Shape;5904;p4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05" name="Google Shape;5905;p42"/>
          <p:cNvGrpSpPr/>
          <p:nvPr/>
        </p:nvGrpSpPr>
        <p:grpSpPr>
          <a:xfrm>
            <a:off x="2638714" y="3344787"/>
            <a:ext cx="369974" cy="369068"/>
            <a:chOff x="-38537400" y="3588000"/>
            <a:chExt cx="316650" cy="315875"/>
          </a:xfrm>
        </p:grpSpPr>
        <p:sp>
          <p:nvSpPr>
            <p:cNvPr id="5906" name="Google Shape;5906;p4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7" name="Google Shape;5907;p4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8" name="Google Shape;5908;p4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9" name="Google Shape;5909;p4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0" name="Google Shape;5910;p42"/>
          <p:cNvGrpSpPr/>
          <p:nvPr/>
        </p:nvGrpSpPr>
        <p:grpSpPr>
          <a:xfrm>
            <a:off x="2637792" y="3802316"/>
            <a:ext cx="371814" cy="369974"/>
            <a:chOff x="-38538975" y="3954250"/>
            <a:chExt cx="318225" cy="316650"/>
          </a:xfrm>
        </p:grpSpPr>
        <p:sp>
          <p:nvSpPr>
            <p:cNvPr id="5911" name="Google Shape;5911;p4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2" name="Google Shape;5912;p4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3" name="Google Shape;5913;p42"/>
          <p:cNvGrpSpPr/>
          <p:nvPr/>
        </p:nvGrpSpPr>
        <p:grpSpPr>
          <a:xfrm>
            <a:off x="3955103" y="3797243"/>
            <a:ext cx="375465" cy="371814"/>
            <a:chOff x="-37385100" y="3949908"/>
            <a:chExt cx="321350" cy="318225"/>
          </a:xfrm>
        </p:grpSpPr>
        <p:sp>
          <p:nvSpPr>
            <p:cNvPr id="5914" name="Google Shape;5914;p4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5" name="Google Shape;5915;p4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6" name="Google Shape;5916;p42"/>
          <p:cNvGrpSpPr/>
          <p:nvPr/>
        </p:nvGrpSpPr>
        <p:grpSpPr>
          <a:xfrm>
            <a:off x="2130760" y="1532803"/>
            <a:ext cx="370909" cy="370675"/>
            <a:chOff x="-41895050" y="3217225"/>
            <a:chExt cx="317450" cy="317250"/>
          </a:xfrm>
        </p:grpSpPr>
        <p:sp>
          <p:nvSpPr>
            <p:cNvPr id="5917" name="Google Shape;5917;p4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8" name="Google Shape;5918;p4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9" name="Google Shape;5919;p4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0" name="Google Shape;5920;p4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1" name="Google Shape;5921;p4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2" name="Google Shape;5922;p42"/>
          <p:cNvGrpSpPr/>
          <p:nvPr/>
        </p:nvGrpSpPr>
        <p:grpSpPr>
          <a:xfrm>
            <a:off x="2130311" y="1969737"/>
            <a:ext cx="371814" cy="369974"/>
            <a:chOff x="-41893475" y="3584850"/>
            <a:chExt cx="318225" cy="316650"/>
          </a:xfrm>
        </p:grpSpPr>
        <p:sp>
          <p:nvSpPr>
            <p:cNvPr id="5923" name="Google Shape;5923;p4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4" name="Google Shape;5924;p4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5" name="Google Shape;5925;p4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6" name="Google Shape;5926;p4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27" name="Google Shape;5927;p4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8" name="Google Shape;5928;p4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29" name="Google Shape;5929;p42"/>
          <p:cNvGrpSpPr/>
          <p:nvPr/>
        </p:nvGrpSpPr>
        <p:grpSpPr>
          <a:xfrm>
            <a:off x="900337" y="3365029"/>
            <a:ext cx="337522" cy="370909"/>
            <a:chOff x="-39998250" y="3605325"/>
            <a:chExt cx="288875" cy="317450"/>
          </a:xfrm>
        </p:grpSpPr>
        <p:sp>
          <p:nvSpPr>
            <p:cNvPr id="5930" name="Google Shape;5930;p4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1" name="Google Shape;5931;p4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2" name="Google Shape;5932;p42"/>
          <p:cNvGrpSpPr/>
          <p:nvPr/>
        </p:nvGrpSpPr>
        <p:grpSpPr>
          <a:xfrm>
            <a:off x="884114" y="3823493"/>
            <a:ext cx="369974" cy="369945"/>
            <a:chOff x="-40011050" y="3972375"/>
            <a:chExt cx="316650" cy="316625"/>
          </a:xfrm>
        </p:grpSpPr>
        <p:sp>
          <p:nvSpPr>
            <p:cNvPr id="5933" name="Google Shape;5933;p4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4" name="Google Shape;5934;p4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5" name="Google Shape;5935;p42"/>
          <p:cNvGrpSpPr/>
          <p:nvPr/>
        </p:nvGrpSpPr>
        <p:grpSpPr>
          <a:xfrm>
            <a:off x="3116044" y="2888192"/>
            <a:ext cx="266921" cy="369039"/>
            <a:chOff x="-38129425" y="3222550"/>
            <a:chExt cx="228450" cy="315850"/>
          </a:xfrm>
        </p:grpSpPr>
        <p:sp>
          <p:nvSpPr>
            <p:cNvPr id="5936" name="Google Shape;5936;p4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7" name="Google Shape;5937;p4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8" name="Google Shape;5938;p42"/>
          <p:cNvGrpSpPr/>
          <p:nvPr/>
        </p:nvGrpSpPr>
        <p:grpSpPr>
          <a:xfrm>
            <a:off x="3071010" y="3344787"/>
            <a:ext cx="371785" cy="369974"/>
            <a:chOff x="-38172725" y="3588000"/>
            <a:chExt cx="318200" cy="316650"/>
          </a:xfrm>
        </p:grpSpPr>
        <p:sp>
          <p:nvSpPr>
            <p:cNvPr id="5939" name="Google Shape;5939;p4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0" name="Google Shape;5940;p4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1" name="Google Shape;5941;p4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2" name="Google Shape;5942;p4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3" name="Google Shape;5943;p4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4" name="Google Shape;5944;p4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5" name="Google Shape;5945;p4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6" name="Google Shape;5946;p4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47" name="Google Shape;5947;p42"/>
          <p:cNvGrpSpPr/>
          <p:nvPr/>
        </p:nvGrpSpPr>
        <p:grpSpPr>
          <a:xfrm>
            <a:off x="3146916" y="3803222"/>
            <a:ext cx="219981" cy="369974"/>
            <a:chOff x="-38109725" y="3955025"/>
            <a:chExt cx="188275" cy="316650"/>
          </a:xfrm>
        </p:grpSpPr>
        <p:sp>
          <p:nvSpPr>
            <p:cNvPr id="5948" name="Google Shape;5948;p4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9" name="Google Shape;5949;p4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50" name="Google Shape;5950;p4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51" name="Google Shape;5951;p42"/>
          <p:cNvGrpSpPr/>
          <p:nvPr/>
        </p:nvGrpSpPr>
        <p:grpSpPr>
          <a:xfrm>
            <a:off x="2562315" y="1534643"/>
            <a:ext cx="373654" cy="369068"/>
            <a:chOff x="-41530375" y="3218800"/>
            <a:chExt cx="319800" cy="315875"/>
          </a:xfrm>
        </p:grpSpPr>
        <p:sp>
          <p:nvSpPr>
            <p:cNvPr id="5952" name="Google Shape;5952;p4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3" name="Google Shape;5953;p4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4" name="Google Shape;5954;p42"/>
          <p:cNvGrpSpPr/>
          <p:nvPr/>
        </p:nvGrpSpPr>
        <p:grpSpPr>
          <a:xfrm>
            <a:off x="2564609" y="2049801"/>
            <a:ext cx="369068" cy="289004"/>
            <a:chOff x="-41526450" y="3653375"/>
            <a:chExt cx="315875" cy="247350"/>
          </a:xfrm>
        </p:grpSpPr>
        <p:sp>
          <p:nvSpPr>
            <p:cNvPr id="5955" name="Google Shape;5955;p4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6" name="Google Shape;5956;p4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7" name="Google Shape;5957;p42"/>
          <p:cNvGrpSpPr/>
          <p:nvPr/>
        </p:nvGrpSpPr>
        <p:grpSpPr>
          <a:xfrm>
            <a:off x="2565992" y="2412465"/>
            <a:ext cx="366293" cy="369974"/>
            <a:chOff x="-41526450" y="3951100"/>
            <a:chExt cx="313500" cy="316650"/>
          </a:xfrm>
        </p:grpSpPr>
        <p:sp>
          <p:nvSpPr>
            <p:cNvPr id="5958" name="Google Shape;5958;p4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9" name="Google Shape;5959;p4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0" name="Google Shape;5960;p4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1" name="Google Shape;5961;p42"/>
          <p:cNvGrpSpPr/>
          <p:nvPr/>
        </p:nvGrpSpPr>
        <p:grpSpPr>
          <a:xfrm>
            <a:off x="1331250" y="2906594"/>
            <a:ext cx="339595" cy="371814"/>
            <a:chOff x="-39625900" y="3238300"/>
            <a:chExt cx="290650" cy="318225"/>
          </a:xfrm>
        </p:grpSpPr>
        <p:sp>
          <p:nvSpPr>
            <p:cNvPr id="5962" name="Google Shape;5962;p4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3" name="Google Shape;5963;p4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64" name="Google Shape;5964;p4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65" name="Google Shape;5965;p42"/>
          <p:cNvGrpSpPr/>
          <p:nvPr/>
        </p:nvGrpSpPr>
        <p:grpSpPr>
          <a:xfrm>
            <a:off x="1325300" y="3823055"/>
            <a:ext cx="366293" cy="370441"/>
            <a:chOff x="-39647175" y="3972000"/>
            <a:chExt cx="313500" cy="317050"/>
          </a:xfrm>
        </p:grpSpPr>
        <p:sp>
          <p:nvSpPr>
            <p:cNvPr id="5966" name="Google Shape;5966;p4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7" name="Google Shape;5967;p4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8" name="Google Shape;5968;p4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9" name="Google Shape;5969;p42"/>
          <p:cNvGrpSpPr/>
          <p:nvPr/>
        </p:nvGrpSpPr>
        <p:grpSpPr>
          <a:xfrm>
            <a:off x="3494429" y="2887053"/>
            <a:ext cx="375495" cy="370879"/>
            <a:chOff x="-37808850" y="3221575"/>
            <a:chExt cx="321375" cy="317425"/>
          </a:xfrm>
        </p:grpSpPr>
        <p:sp>
          <p:nvSpPr>
            <p:cNvPr id="5970" name="Google Shape;5970;p4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1" name="Google Shape;5971;p4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2" name="Google Shape;5972;p42"/>
          <p:cNvGrpSpPr/>
          <p:nvPr/>
        </p:nvGrpSpPr>
        <p:grpSpPr>
          <a:xfrm>
            <a:off x="3503199" y="3409084"/>
            <a:ext cx="372749" cy="241158"/>
            <a:chOff x="-37806500" y="3643030"/>
            <a:chExt cx="319025" cy="206400"/>
          </a:xfrm>
        </p:grpSpPr>
        <p:sp>
          <p:nvSpPr>
            <p:cNvPr id="5973" name="Google Shape;5973;p4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4" name="Google Shape;5974;p4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5" name="Google Shape;5975;p42"/>
          <p:cNvGrpSpPr/>
          <p:nvPr/>
        </p:nvGrpSpPr>
        <p:grpSpPr>
          <a:xfrm>
            <a:off x="3505511" y="3801381"/>
            <a:ext cx="368134" cy="371814"/>
            <a:chOff x="-37804925" y="3953450"/>
            <a:chExt cx="315075" cy="318225"/>
          </a:xfrm>
        </p:grpSpPr>
        <p:sp>
          <p:nvSpPr>
            <p:cNvPr id="5976" name="Google Shape;5976;p4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7" name="Google Shape;5977;p4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8" name="Google Shape;5978;p4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9" name="Google Shape;5979;p4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80" name="Google Shape;5980;p42"/>
          <p:cNvGrpSpPr/>
          <p:nvPr/>
        </p:nvGrpSpPr>
        <p:grpSpPr>
          <a:xfrm>
            <a:off x="4860976" y="1553988"/>
            <a:ext cx="355663" cy="308725"/>
            <a:chOff x="-28462125" y="3199700"/>
            <a:chExt cx="298550" cy="259150"/>
          </a:xfrm>
        </p:grpSpPr>
        <p:sp>
          <p:nvSpPr>
            <p:cNvPr id="5981" name="Google Shape;5981;p4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2" name="Google Shape;5982;p4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3" name="Google Shape;5983;p4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4" name="Google Shape;5984;p42"/>
          <p:cNvGrpSpPr/>
          <p:nvPr/>
        </p:nvGrpSpPr>
        <p:grpSpPr>
          <a:xfrm>
            <a:off x="4861928" y="1988678"/>
            <a:ext cx="353757" cy="352833"/>
            <a:chOff x="-28461325" y="3545475"/>
            <a:chExt cx="296950" cy="296175"/>
          </a:xfrm>
        </p:grpSpPr>
        <p:sp>
          <p:nvSpPr>
            <p:cNvPr id="5985" name="Google Shape;5985;p4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6" name="Google Shape;5986;p4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7" name="Google Shape;5987;p4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8" name="Google Shape;5988;p4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9" name="Google Shape;5989;p4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0" name="Google Shape;5990;p4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1" name="Google Shape;5991;p42"/>
          <p:cNvGrpSpPr/>
          <p:nvPr/>
        </p:nvGrpSpPr>
        <p:grpSpPr>
          <a:xfrm>
            <a:off x="4858162" y="2438722"/>
            <a:ext cx="361292" cy="352803"/>
            <a:chOff x="-28463700" y="3914875"/>
            <a:chExt cx="303275" cy="296150"/>
          </a:xfrm>
        </p:grpSpPr>
        <p:sp>
          <p:nvSpPr>
            <p:cNvPr id="5992" name="Google Shape;5992;p4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3" name="Google Shape;5993;p4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4" name="Google Shape;5994;p42"/>
          <p:cNvGrpSpPr/>
          <p:nvPr/>
        </p:nvGrpSpPr>
        <p:grpSpPr>
          <a:xfrm>
            <a:off x="7092945" y="1594805"/>
            <a:ext cx="351880" cy="227092"/>
            <a:chOff x="-26573400" y="3224125"/>
            <a:chExt cx="295375" cy="190625"/>
          </a:xfrm>
        </p:grpSpPr>
        <p:sp>
          <p:nvSpPr>
            <p:cNvPr id="5995" name="Google Shape;5995;p4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6" name="Google Shape;5996;p4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7" name="Google Shape;5997;p42"/>
          <p:cNvGrpSpPr/>
          <p:nvPr/>
        </p:nvGrpSpPr>
        <p:grpSpPr>
          <a:xfrm>
            <a:off x="7092945" y="1989140"/>
            <a:ext cx="351880" cy="351910"/>
            <a:chOff x="-26573400" y="3546250"/>
            <a:chExt cx="295375" cy="295400"/>
          </a:xfrm>
        </p:grpSpPr>
        <p:sp>
          <p:nvSpPr>
            <p:cNvPr id="5998" name="Google Shape;5998;p4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9" name="Google Shape;5999;p4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0" name="Google Shape;6000;p4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1" name="Google Shape;6001;p4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2" name="Google Shape;6002;p4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3" name="Google Shape;6003;p42"/>
          <p:cNvGrpSpPr/>
          <p:nvPr/>
        </p:nvGrpSpPr>
        <p:grpSpPr>
          <a:xfrm>
            <a:off x="7081227" y="2439049"/>
            <a:ext cx="375319" cy="352148"/>
            <a:chOff x="-26583625" y="3917025"/>
            <a:chExt cx="315050" cy="295600"/>
          </a:xfrm>
        </p:grpSpPr>
        <p:sp>
          <p:nvSpPr>
            <p:cNvPr id="6004" name="Google Shape;6004;p4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5" name="Google Shape;6005;p4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6" name="Google Shape;6006;p4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7" name="Google Shape;6007;p4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8" name="Google Shape;6008;p4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09" name="Google Shape;6009;p42"/>
          <p:cNvGrpSpPr/>
          <p:nvPr/>
        </p:nvGrpSpPr>
        <p:grpSpPr>
          <a:xfrm>
            <a:off x="5779743" y="3398079"/>
            <a:ext cx="289039" cy="352833"/>
            <a:chOff x="-24694925" y="3518700"/>
            <a:chExt cx="242625" cy="296175"/>
          </a:xfrm>
        </p:grpSpPr>
        <p:sp>
          <p:nvSpPr>
            <p:cNvPr id="6010" name="Google Shape;6010;p4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1" name="Google Shape;6011;p4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2" name="Google Shape;6012;p4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3" name="Google Shape;6013;p4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4" name="Google Shape;6014;p42"/>
          <p:cNvGrpSpPr/>
          <p:nvPr/>
        </p:nvGrpSpPr>
        <p:grpSpPr>
          <a:xfrm>
            <a:off x="5779280" y="3848107"/>
            <a:ext cx="289962" cy="352833"/>
            <a:chOff x="-24709100" y="3888875"/>
            <a:chExt cx="243400" cy="296175"/>
          </a:xfrm>
        </p:grpSpPr>
        <p:sp>
          <p:nvSpPr>
            <p:cNvPr id="6015" name="Google Shape;6015;p4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6" name="Google Shape;6016;p4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7" name="Google Shape;6017;p4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8" name="Google Shape;6018;p42"/>
          <p:cNvGrpSpPr/>
          <p:nvPr/>
        </p:nvGrpSpPr>
        <p:grpSpPr>
          <a:xfrm>
            <a:off x="7979280" y="2920770"/>
            <a:ext cx="356556" cy="349557"/>
            <a:chOff x="-22863675" y="3131775"/>
            <a:chExt cx="299300" cy="293425"/>
          </a:xfrm>
        </p:grpSpPr>
        <p:sp>
          <p:nvSpPr>
            <p:cNvPr id="6019" name="Google Shape;6019;p4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0" name="Google Shape;6020;p4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1" name="Google Shape;6021;p4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2" name="Google Shape;6022;p42"/>
          <p:cNvGrpSpPr/>
          <p:nvPr/>
        </p:nvGrpSpPr>
        <p:grpSpPr>
          <a:xfrm>
            <a:off x="5322142" y="1531949"/>
            <a:ext cx="310602" cy="352803"/>
            <a:chOff x="-28069875" y="3175300"/>
            <a:chExt cx="260725" cy="296150"/>
          </a:xfrm>
        </p:grpSpPr>
        <p:sp>
          <p:nvSpPr>
            <p:cNvPr id="6023" name="Google Shape;6023;p4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4" name="Google Shape;6024;p4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5" name="Google Shape;6025;p4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6" name="Google Shape;6026;p4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7" name="Google Shape;6027;p4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8" name="Google Shape;6028;p4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9" name="Google Shape;6029;p4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0" name="Google Shape;6030;p4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1" name="Google Shape;6031;p4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2" name="Google Shape;6032;p4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33" name="Google Shape;6033;p42"/>
          <p:cNvGrpSpPr/>
          <p:nvPr/>
        </p:nvGrpSpPr>
        <p:grpSpPr>
          <a:xfrm>
            <a:off x="5363422" y="2439183"/>
            <a:ext cx="228045" cy="351880"/>
            <a:chOff x="-28032075" y="3916450"/>
            <a:chExt cx="191425" cy="295375"/>
          </a:xfrm>
        </p:grpSpPr>
        <p:sp>
          <p:nvSpPr>
            <p:cNvPr id="6034" name="Google Shape;6034;p4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5" name="Google Shape;6035;p4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6" name="Google Shape;6036;p4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7" name="Google Shape;6037;p42"/>
          <p:cNvGrpSpPr/>
          <p:nvPr/>
        </p:nvGrpSpPr>
        <p:grpSpPr>
          <a:xfrm>
            <a:off x="7528767" y="1531934"/>
            <a:ext cx="352833" cy="352833"/>
            <a:chOff x="-26201650" y="3176075"/>
            <a:chExt cx="296175" cy="296175"/>
          </a:xfrm>
        </p:grpSpPr>
        <p:sp>
          <p:nvSpPr>
            <p:cNvPr id="6038" name="Google Shape;6038;p4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9" name="Google Shape;6039;p4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0" name="Google Shape;6040;p42"/>
          <p:cNvGrpSpPr/>
          <p:nvPr/>
        </p:nvGrpSpPr>
        <p:grpSpPr>
          <a:xfrm>
            <a:off x="7528293" y="1989155"/>
            <a:ext cx="353786" cy="351880"/>
            <a:chOff x="-26204800" y="3547050"/>
            <a:chExt cx="296975" cy="295375"/>
          </a:xfrm>
        </p:grpSpPr>
        <p:sp>
          <p:nvSpPr>
            <p:cNvPr id="6041" name="Google Shape;6041;p4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2" name="Google Shape;6042;p4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43" name="Google Shape;6043;p4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44" name="Google Shape;6044;p42"/>
          <p:cNvGrpSpPr/>
          <p:nvPr/>
        </p:nvGrpSpPr>
        <p:grpSpPr>
          <a:xfrm>
            <a:off x="6199549" y="2919133"/>
            <a:ext cx="345328" cy="352833"/>
            <a:chOff x="-24353875" y="3147725"/>
            <a:chExt cx="289875" cy="296175"/>
          </a:xfrm>
        </p:grpSpPr>
        <p:sp>
          <p:nvSpPr>
            <p:cNvPr id="6045" name="Google Shape;6045;p4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6" name="Google Shape;6046;p4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7" name="Google Shape;6047;p42"/>
          <p:cNvGrpSpPr/>
          <p:nvPr/>
        </p:nvGrpSpPr>
        <p:grpSpPr>
          <a:xfrm>
            <a:off x="6207529" y="3398540"/>
            <a:ext cx="329365" cy="351910"/>
            <a:chOff x="-24344425" y="3519475"/>
            <a:chExt cx="276475" cy="295400"/>
          </a:xfrm>
        </p:grpSpPr>
        <p:sp>
          <p:nvSpPr>
            <p:cNvPr id="6048" name="Google Shape;6048;p4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9" name="Google Shape;6049;p4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0" name="Google Shape;6050;p42"/>
          <p:cNvGrpSpPr/>
          <p:nvPr/>
        </p:nvGrpSpPr>
        <p:grpSpPr>
          <a:xfrm>
            <a:off x="6197212" y="3850460"/>
            <a:ext cx="350004" cy="348128"/>
            <a:chOff x="-24353075" y="3891250"/>
            <a:chExt cx="293800" cy="292225"/>
          </a:xfrm>
        </p:grpSpPr>
        <p:sp>
          <p:nvSpPr>
            <p:cNvPr id="6051" name="Google Shape;6051;p4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2" name="Google Shape;6052;p4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3" name="Google Shape;6053;p42"/>
          <p:cNvGrpSpPr/>
          <p:nvPr/>
        </p:nvGrpSpPr>
        <p:grpSpPr>
          <a:xfrm>
            <a:off x="7980680" y="3398763"/>
            <a:ext cx="353757" cy="351463"/>
            <a:chOff x="-22845575" y="3504075"/>
            <a:chExt cx="296950" cy="295025"/>
          </a:xfrm>
        </p:grpSpPr>
        <p:sp>
          <p:nvSpPr>
            <p:cNvPr id="6054" name="Google Shape;6054;p4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5" name="Google Shape;6055;p4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6" name="Google Shape;6056;p42"/>
          <p:cNvGrpSpPr/>
          <p:nvPr/>
        </p:nvGrpSpPr>
        <p:grpSpPr>
          <a:xfrm>
            <a:off x="5773862" y="1532411"/>
            <a:ext cx="299344" cy="351880"/>
            <a:chOff x="-27691025" y="3175300"/>
            <a:chExt cx="251275" cy="295375"/>
          </a:xfrm>
        </p:grpSpPr>
        <p:sp>
          <p:nvSpPr>
            <p:cNvPr id="6057" name="Google Shape;6057;p4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8" name="Google Shape;6058;p4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9" name="Google Shape;6059;p4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0" name="Google Shape;6060;p4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1" name="Google Shape;6061;p42"/>
          <p:cNvGrpSpPr/>
          <p:nvPr/>
        </p:nvGrpSpPr>
        <p:grpSpPr>
          <a:xfrm>
            <a:off x="5746179" y="2051087"/>
            <a:ext cx="354710" cy="228015"/>
            <a:chOff x="-27721750" y="3598250"/>
            <a:chExt cx="297750" cy="191400"/>
          </a:xfrm>
        </p:grpSpPr>
        <p:sp>
          <p:nvSpPr>
            <p:cNvPr id="6062" name="Google Shape;6062;p4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3" name="Google Shape;6063;p4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4" name="Google Shape;6064;p42"/>
          <p:cNvGrpSpPr/>
          <p:nvPr/>
        </p:nvGrpSpPr>
        <p:grpSpPr>
          <a:xfrm>
            <a:off x="5747578" y="2444633"/>
            <a:ext cx="351910" cy="340980"/>
            <a:chOff x="-27719400" y="3925600"/>
            <a:chExt cx="295400" cy="286225"/>
          </a:xfrm>
        </p:grpSpPr>
        <p:sp>
          <p:nvSpPr>
            <p:cNvPr id="6065" name="Google Shape;6065;p4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6" name="Google Shape;6066;p4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7" name="Google Shape;6067;p42"/>
          <p:cNvGrpSpPr/>
          <p:nvPr/>
        </p:nvGrpSpPr>
        <p:grpSpPr>
          <a:xfrm>
            <a:off x="7968850" y="1531473"/>
            <a:ext cx="353757" cy="353757"/>
            <a:chOff x="-25834600" y="3176875"/>
            <a:chExt cx="296950" cy="296950"/>
          </a:xfrm>
        </p:grpSpPr>
        <p:sp>
          <p:nvSpPr>
            <p:cNvPr id="6068" name="Google Shape;6068;p4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9" name="Google Shape;6069;p4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0" name="Google Shape;6070;p4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1" name="Google Shape;6071;p4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2" name="Google Shape;6072;p4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73" name="Google Shape;6073;p42"/>
          <p:cNvGrpSpPr/>
          <p:nvPr/>
        </p:nvGrpSpPr>
        <p:grpSpPr>
          <a:xfrm>
            <a:off x="7968850" y="1999474"/>
            <a:ext cx="353757" cy="331241"/>
            <a:chOff x="-25834600" y="3564375"/>
            <a:chExt cx="296950" cy="278050"/>
          </a:xfrm>
        </p:grpSpPr>
        <p:sp>
          <p:nvSpPr>
            <p:cNvPr id="6074" name="Google Shape;6074;p4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5" name="Google Shape;6075;p4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6" name="Google Shape;6076;p4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7" name="Google Shape;6077;p4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8" name="Google Shape;6078;p4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9" name="Google Shape;6079;p4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0" name="Google Shape;6080;p4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1" name="Google Shape;6081;p4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2" name="Google Shape;6082;p42"/>
          <p:cNvGrpSpPr/>
          <p:nvPr/>
        </p:nvGrpSpPr>
        <p:grpSpPr>
          <a:xfrm>
            <a:off x="7966974" y="2438826"/>
            <a:ext cx="357509" cy="352595"/>
            <a:chOff x="-25834600" y="3915850"/>
            <a:chExt cx="300100" cy="295975"/>
          </a:xfrm>
        </p:grpSpPr>
        <p:sp>
          <p:nvSpPr>
            <p:cNvPr id="6083" name="Google Shape;6083;p4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4" name="Google Shape;6084;p4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5" name="Google Shape;6085;p4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6" name="Google Shape;6086;p42"/>
          <p:cNvGrpSpPr/>
          <p:nvPr/>
        </p:nvGrpSpPr>
        <p:grpSpPr>
          <a:xfrm>
            <a:off x="6702402" y="2920056"/>
            <a:ext cx="228968" cy="350987"/>
            <a:chOff x="-23930925" y="3149300"/>
            <a:chExt cx="192200" cy="294625"/>
          </a:xfrm>
        </p:grpSpPr>
        <p:sp>
          <p:nvSpPr>
            <p:cNvPr id="6087" name="Google Shape;6087;p4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8" name="Google Shape;6088;p4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9" name="Google Shape;6089;p4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0" name="Google Shape;6090;p4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1" name="Google Shape;6091;p42"/>
          <p:cNvGrpSpPr/>
          <p:nvPr/>
        </p:nvGrpSpPr>
        <p:grpSpPr>
          <a:xfrm>
            <a:off x="6659234" y="3398540"/>
            <a:ext cx="315307" cy="351910"/>
            <a:chOff x="-23962425" y="3519475"/>
            <a:chExt cx="264675" cy="295400"/>
          </a:xfrm>
        </p:grpSpPr>
        <p:sp>
          <p:nvSpPr>
            <p:cNvPr id="6092" name="Google Shape;6092;p4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3" name="Google Shape;6093;p4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4" name="Google Shape;6094;p4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5" name="Google Shape;6095;p42"/>
          <p:cNvGrpSpPr/>
          <p:nvPr/>
        </p:nvGrpSpPr>
        <p:grpSpPr>
          <a:xfrm>
            <a:off x="8037906" y="3848584"/>
            <a:ext cx="239302" cy="351880"/>
            <a:chOff x="-22788075" y="3904625"/>
            <a:chExt cx="200875" cy="295375"/>
          </a:xfrm>
        </p:grpSpPr>
        <p:sp>
          <p:nvSpPr>
            <p:cNvPr id="6096" name="Google Shape;6096;p4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7" name="Google Shape;6097;p4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8" name="Google Shape;6098;p4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9" name="Google Shape;6099;p4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0" name="Google Shape;6100;p42"/>
          <p:cNvGrpSpPr/>
          <p:nvPr/>
        </p:nvGrpSpPr>
        <p:grpSpPr>
          <a:xfrm>
            <a:off x="6193204" y="1531949"/>
            <a:ext cx="354710" cy="352803"/>
            <a:chOff x="-27351575" y="3175300"/>
            <a:chExt cx="297750" cy="296150"/>
          </a:xfrm>
        </p:grpSpPr>
        <p:sp>
          <p:nvSpPr>
            <p:cNvPr id="6101" name="Google Shape;6101;p4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2" name="Google Shape;6102;p4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3" name="Google Shape;6103;p4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4" name="Google Shape;6104;p4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5" name="Google Shape;6105;p42"/>
          <p:cNvGrpSpPr/>
          <p:nvPr/>
        </p:nvGrpSpPr>
        <p:grpSpPr>
          <a:xfrm>
            <a:off x="6235915" y="1988559"/>
            <a:ext cx="269293" cy="353072"/>
            <a:chOff x="-27313750" y="3545275"/>
            <a:chExt cx="226050" cy="296375"/>
          </a:xfrm>
        </p:grpSpPr>
        <p:sp>
          <p:nvSpPr>
            <p:cNvPr id="6106" name="Google Shape;6106;p4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7" name="Google Shape;6107;p4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8" name="Google Shape;6108;p4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9" name="Google Shape;6109;p42"/>
          <p:cNvGrpSpPr/>
          <p:nvPr/>
        </p:nvGrpSpPr>
        <p:grpSpPr>
          <a:xfrm>
            <a:off x="6193204" y="2436830"/>
            <a:ext cx="354710" cy="356586"/>
            <a:chOff x="-27351575" y="3915650"/>
            <a:chExt cx="297750" cy="299325"/>
          </a:xfrm>
        </p:grpSpPr>
        <p:sp>
          <p:nvSpPr>
            <p:cNvPr id="6110" name="Google Shape;6110;p4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1" name="Google Shape;6111;p4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2" name="Google Shape;6112;p42"/>
          <p:cNvGrpSpPr/>
          <p:nvPr/>
        </p:nvGrpSpPr>
        <p:grpSpPr>
          <a:xfrm>
            <a:off x="4880695" y="2919029"/>
            <a:ext cx="319060" cy="353042"/>
            <a:chOff x="-25445525" y="3175900"/>
            <a:chExt cx="267825" cy="296350"/>
          </a:xfrm>
        </p:grpSpPr>
        <p:sp>
          <p:nvSpPr>
            <p:cNvPr id="6113" name="Google Shape;6113;p4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4" name="Google Shape;6114;p4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5" name="Google Shape;6115;p4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6" name="Google Shape;6116;p42"/>
          <p:cNvGrpSpPr/>
          <p:nvPr/>
        </p:nvGrpSpPr>
        <p:grpSpPr>
          <a:xfrm>
            <a:off x="4862410" y="3409352"/>
            <a:ext cx="355633" cy="330288"/>
            <a:chOff x="-25465200" y="3565175"/>
            <a:chExt cx="298525" cy="277250"/>
          </a:xfrm>
        </p:grpSpPr>
        <p:sp>
          <p:nvSpPr>
            <p:cNvPr id="6117" name="Google Shape;6117;p4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8" name="Google Shape;6118;p4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9" name="Google Shape;6119;p42"/>
          <p:cNvGrpSpPr/>
          <p:nvPr/>
        </p:nvGrpSpPr>
        <p:grpSpPr>
          <a:xfrm>
            <a:off x="4861950" y="3848882"/>
            <a:ext cx="356556" cy="351285"/>
            <a:chOff x="-25465200" y="3916150"/>
            <a:chExt cx="299300" cy="294875"/>
          </a:xfrm>
        </p:grpSpPr>
        <p:sp>
          <p:nvSpPr>
            <p:cNvPr id="6120" name="Google Shape;6120;p4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1" name="Google Shape;6121;p4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2" name="Google Shape;6122;p42"/>
          <p:cNvGrpSpPr/>
          <p:nvPr/>
        </p:nvGrpSpPr>
        <p:grpSpPr>
          <a:xfrm>
            <a:off x="7089389" y="2919148"/>
            <a:ext cx="351880" cy="352803"/>
            <a:chOff x="-23615075" y="3148525"/>
            <a:chExt cx="295375" cy="296150"/>
          </a:xfrm>
        </p:grpSpPr>
        <p:sp>
          <p:nvSpPr>
            <p:cNvPr id="6123" name="Google Shape;6123;p4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4" name="Google Shape;6124;p4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5" name="Google Shape;6125;p4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6" name="Google Shape;6126;p4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27" name="Google Shape;6127;p4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28" name="Google Shape;6128;p42"/>
          <p:cNvGrpSpPr/>
          <p:nvPr/>
        </p:nvGrpSpPr>
        <p:grpSpPr>
          <a:xfrm>
            <a:off x="7088911" y="3858427"/>
            <a:ext cx="352833" cy="332194"/>
            <a:chOff x="-23615075" y="3906200"/>
            <a:chExt cx="296175" cy="278850"/>
          </a:xfrm>
        </p:grpSpPr>
        <p:sp>
          <p:nvSpPr>
            <p:cNvPr id="6129" name="Google Shape;6129;p4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0" name="Google Shape;6130;p4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1" name="Google Shape;6131;p4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32" name="Google Shape;6132;p4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33" name="Google Shape;6133;p42"/>
          <p:cNvGrpSpPr/>
          <p:nvPr/>
        </p:nvGrpSpPr>
        <p:grpSpPr>
          <a:xfrm>
            <a:off x="6637881" y="1532068"/>
            <a:ext cx="353757" cy="352565"/>
            <a:chOff x="-26980600" y="3175500"/>
            <a:chExt cx="296950" cy="295950"/>
          </a:xfrm>
        </p:grpSpPr>
        <p:sp>
          <p:nvSpPr>
            <p:cNvPr id="6134" name="Google Shape;6134;p4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5" name="Google Shape;6135;p4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6" name="Google Shape;6136;p4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37" name="Google Shape;6137;p4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38" name="Google Shape;6138;p42"/>
          <p:cNvGrpSpPr/>
          <p:nvPr/>
        </p:nvGrpSpPr>
        <p:grpSpPr>
          <a:xfrm>
            <a:off x="6638357" y="2470604"/>
            <a:ext cx="352803" cy="289039"/>
            <a:chOff x="-26981375" y="3951875"/>
            <a:chExt cx="296150" cy="242625"/>
          </a:xfrm>
        </p:grpSpPr>
        <p:sp>
          <p:nvSpPr>
            <p:cNvPr id="6139" name="Google Shape;6139;p4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0" name="Google Shape;6140;p4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1" name="Google Shape;6141;p4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2" name="Google Shape;6142;p42"/>
          <p:cNvGrpSpPr/>
          <p:nvPr/>
        </p:nvGrpSpPr>
        <p:grpSpPr>
          <a:xfrm>
            <a:off x="5303400" y="2918195"/>
            <a:ext cx="351910" cy="354710"/>
            <a:chOff x="-25094250" y="3176075"/>
            <a:chExt cx="295400" cy="297750"/>
          </a:xfrm>
        </p:grpSpPr>
        <p:sp>
          <p:nvSpPr>
            <p:cNvPr id="6143" name="Google Shape;6143;p4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4" name="Google Shape;6144;p4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5" name="Google Shape;6145;p4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6" name="Google Shape;6146;p42"/>
          <p:cNvGrpSpPr/>
          <p:nvPr/>
        </p:nvGrpSpPr>
        <p:grpSpPr>
          <a:xfrm>
            <a:off x="5303400" y="3398556"/>
            <a:ext cx="351910" cy="351880"/>
            <a:chOff x="-25094250" y="3547050"/>
            <a:chExt cx="295400" cy="295375"/>
          </a:xfrm>
        </p:grpSpPr>
        <p:sp>
          <p:nvSpPr>
            <p:cNvPr id="6147" name="Google Shape;6147;p4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8" name="Google Shape;6148;p4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9" name="Google Shape;6149;p4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0" name="Google Shape;6150;p4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1" name="Google Shape;6151;p4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52" name="Google Shape;6152;p4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3" name="Google Shape;6153;p42"/>
          <p:cNvGrpSpPr/>
          <p:nvPr/>
        </p:nvGrpSpPr>
        <p:grpSpPr>
          <a:xfrm>
            <a:off x="7535475" y="2919148"/>
            <a:ext cx="352803" cy="352803"/>
            <a:chOff x="-23245675" y="3148525"/>
            <a:chExt cx="296150" cy="296150"/>
          </a:xfrm>
        </p:grpSpPr>
        <p:sp>
          <p:nvSpPr>
            <p:cNvPr id="6154" name="Google Shape;6154;p4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5" name="Google Shape;6155;p4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6" name="Google Shape;6156;p4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57" name="Google Shape;6157;p4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8" name="Google Shape;6158;p42"/>
          <p:cNvGrpSpPr/>
          <p:nvPr/>
        </p:nvGrpSpPr>
        <p:grpSpPr>
          <a:xfrm>
            <a:off x="7535938" y="3848122"/>
            <a:ext cx="351880" cy="352803"/>
            <a:chOff x="-23244900" y="3888100"/>
            <a:chExt cx="295375" cy="296150"/>
          </a:xfrm>
        </p:grpSpPr>
        <p:sp>
          <p:nvSpPr>
            <p:cNvPr id="6159" name="Google Shape;6159;p4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0" name="Google Shape;6160;p4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1" name="Google Shape;6161;p4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2" name="Google Shape;6162;p4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3" name="Google Shape;6163;p4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4" name="Google Shape;6164;p4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5" name="Google Shape;6165;p4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6" name="Google Shape;6166;p4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7" name="Google Shape;6167;p4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8" name="Google Shape;6168;p4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9" name="Google Shape;6169;p4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70" name="Google Shape;6170;p4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74"/>
        <p:cNvGrpSpPr/>
        <p:nvPr/>
      </p:nvGrpSpPr>
      <p:grpSpPr>
        <a:xfrm>
          <a:off x="0" y="0"/>
          <a:ext cx="0" cy="0"/>
          <a:chOff x="0" y="0"/>
          <a:chExt cx="0" cy="0"/>
        </a:xfrm>
      </p:grpSpPr>
      <p:sp>
        <p:nvSpPr>
          <p:cNvPr id="6175" name="Google Shape;6175;p43"/>
          <p:cNvSpPr txBox="1">
            <a:spLocks noGrp="1"/>
          </p:cNvSpPr>
          <p:nvPr>
            <p:ph type="title" idx="4294967295"/>
          </p:nvPr>
        </p:nvSpPr>
        <p:spPr>
          <a:xfrm>
            <a:off x="849675" y="94377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76" name="Google Shape;6176;p43"/>
          <p:cNvSpPr txBox="1">
            <a:spLocks noGrp="1"/>
          </p:cNvSpPr>
          <p:nvPr>
            <p:ph type="title" idx="4294967295"/>
          </p:nvPr>
        </p:nvSpPr>
        <p:spPr>
          <a:xfrm>
            <a:off x="4858400" y="94377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177" name="Google Shape;6177;p4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78" name="Google Shape;6178;p43"/>
          <p:cNvGrpSpPr/>
          <p:nvPr/>
        </p:nvGrpSpPr>
        <p:grpSpPr>
          <a:xfrm>
            <a:off x="850004" y="1975418"/>
            <a:ext cx="367261" cy="367261"/>
            <a:chOff x="-65145700" y="3727425"/>
            <a:chExt cx="317425" cy="317425"/>
          </a:xfrm>
        </p:grpSpPr>
        <p:sp>
          <p:nvSpPr>
            <p:cNvPr id="6179" name="Google Shape;6179;p4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0" name="Google Shape;6180;p4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1" name="Google Shape;6181;p43"/>
          <p:cNvGrpSpPr/>
          <p:nvPr/>
        </p:nvGrpSpPr>
        <p:grpSpPr>
          <a:xfrm>
            <a:off x="853207" y="2404333"/>
            <a:ext cx="360868" cy="367261"/>
            <a:chOff x="-65144125" y="4094450"/>
            <a:chExt cx="311900" cy="317425"/>
          </a:xfrm>
        </p:grpSpPr>
        <p:sp>
          <p:nvSpPr>
            <p:cNvPr id="6182" name="Google Shape;6182;p4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3" name="Google Shape;6183;p4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4" name="Google Shape;6184;p4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85" name="Google Shape;6185;p4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86" name="Google Shape;6186;p43"/>
          <p:cNvGrpSpPr/>
          <p:nvPr/>
        </p:nvGrpSpPr>
        <p:grpSpPr>
          <a:xfrm>
            <a:off x="3056770" y="1975028"/>
            <a:ext cx="370645" cy="368042"/>
            <a:chOff x="-63250675" y="3744075"/>
            <a:chExt cx="320350" cy="318100"/>
          </a:xfrm>
        </p:grpSpPr>
        <p:sp>
          <p:nvSpPr>
            <p:cNvPr id="6187" name="Google Shape;6187;p4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8" name="Google Shape;6188;p4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9" name="Google Shape;6189;p4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0" name="Google Shape;6190;p43"/>
          <p:cNvGrpSpPr/>
          <p:nvPr/>
        </p:nvGrpSpPr>
        <p:grpSpPr>
          <a:xfrm>
            <a:off x="3058462" y="2404333"/>
            <a:ext cx="367261" cy="367261"/>
            <a:chOff x="-63250675" y="4110200"/>
            <a:chExt cx="317425" cy="317425"/>
          </a:xfrm>
        </p:grpSpPr>
        <p:sp>
          <p:nvSpPr>
            <p:cNvPr id="6191" name="Google Shape;6191;p4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2" name="Google Shape;6192;p4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3" name="Google Shape;6193;p4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4" name="Google Shape;6194;p4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5" name="Google Shape;6195;p4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6" name="Google Shape;6196;p4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7" name="Google Shape;6197;p4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8" name="Google Shape;6198;p4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9" name="Google Shape;6199;p4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0" name="Google Shape;6200;p43"/>
          <p:cNvGrpSpPr/>
          <p:nvPr/>
        </p:nvGrpSpPr>
        <p:grpSpPr>
          <a:xfrm>
            <a:off x="1737505" y="2901428"/>
            <a:ext cx="359075" cy="358844"/>
            <a:chOff x="-61351725" y="3372400"/>
            <a:chExt cx="310350" cy="310150"/>
          </a:xfrm>
        </p:grpSpPr>
        <p:sp>
          <p:nvSpPr>
            <p:cNvPr id="6201" name="Google Shape;6201;p4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2" name="Google Shape;6202;p4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3" name="Google Shape;6203;p4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4" name="Google Shape;6204;p43"/>
          <p:cNvGrpSpPr/>
          <p:nvPr/>
        </p:nvGrpSpPr>
        <p:grpSpPr>
          <a:xfrm>
            <a:off x="1733864" y="3364484"/>
            <a:ext cx="366364" cy="333534"/>
            <a:chOff x="-61354875" y="3751050"/>
            <a:chExt cx="316650" cy="288275"/>
          </a:xfrm>
        </p:grpSpPr>
        <p:sp>
          <p:nvSpPr>
            <p:cNvPr id="6205" name="Google Shape;6205;p4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6" name="Google Shape;6206;p4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7" name="Google Shape;6207;p4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8" name="Google Shape;6208;p43"/>
          <p:cNvGrpSpPr/>
          <p:nvPr/>
        </p:nvGrpSpPr>
        <p:grpSpPr>
          <a:xfrm>
            <a:off x="1733864" y="3806124"/>
            <a:ext cx="366364" cy="367290"/>
            <a:chOff x="-61354875" y="4101525"/>
            <a:chExt cx="316650" cy="317450"/>
          </a:xfrm>
        </p:grpSpPr>
        <p:sp>
          <p:nvSpPr>
            <p:cNvPr id="6209" name="Google Shape;6209;p4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0" name="Google Shape;6210;p4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1" name="Google Shape;6211;p43"/>
          <p:cNvGrpSpPr/>
          <p:nvPr/>
        </p:nvGrpSpPr>
        <p:grpSpPr>
          <a:xfrm>
            <a:off x="3950297" y="2898000"/>
            <a:ext cx="368157" cy="365699"/>
            <a:chOff x="-59470075" y="3308975"/>
            <a:chExt cx="318200" cy="316075"/>
          </a:xfrm>
        </p:grpSpPr>
        <p:sp>
          <p:nvSpPr>
            <p:cNvPr id="6212" name="Google Shape;6212;p4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3" name="Google Shape;6213;p4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4" name="Google Shape;6214;p4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5" name="Google Shape;6215;p4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6" name="Google Shape;6216;p4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7" name="Google Shape;6217;p4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8" name="Google Shape;6218;p4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9" name="Google Shape;6219;p4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0" name="Google Shape;6220;p4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1" name="Google Shape;6221;p43"/>
          <p:cNvGrpSpPr/>
          <p:nvPr/>
        </p:nvGrpSpPr>
        <p:grpSpPr>
          <a:xfrm>
            <a:off x="1295727" y="1533705"/>
            <a:ext cx="367261" cy="364686"/>
            <a:chOff x="-64781025" y="3361050"/>
            <a:chExt cx="317425" cy="315200"/>
          </a:xfrm>
        </p:grpSpPr>
        <p:sp>
          <p:nvSpPr>
            <p:cNvPr id="6222" name="Google Shape;6222;p4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3" name="Google Shape;6223;p4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4" name="Google Shape;6224;p4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5" name="Google Shape;6225;p4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26" name="Google Shape;6226;p4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7" name="Google Shape;6227;p4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8" name="Google Shape;6228;p4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29" name="Google Shape;6229;p43"/>
          <p:cNvGrpSpPr/>
          <p:nvPr/>
        </p:nvGrpSpPr>
        <p:grpSpPr>
          <a:xfrm>
            <a:off x="3500127" y="1975144"/>
            <a:ext cx="382765" cy="367810"/>
            <a:chOff x="-62890750" y="3747425"/>
            <a:chExt cx="330825" cy="317900"/>
          </a:xfrm>
        </p:grpSpPr>
        <p:sp>
          <p:nvSpPr>
            <p:cNvPr id="6230" name="Google Shape;6230;p4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1" name="Google Shape;6231;p4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2" name="Google Shape;6232;p4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3" name="Google Shape;6233;p4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4" name="Google Shape;6234;p4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5" name="Google Shape;6235;p4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6" name="Google Shape;6236;p4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7" name="Google Shape;6237;p4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8" name="Google Shape;6238;p4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9" name="Google Shape;6239;p4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0" name="Google Shape;6240;p4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1" name="Google Shape;6241;p4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2" name="Google Shape;6242;p4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3" name="Google Shape;6243;p4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4" name="Google Shape;6244;p43"/>
          <p:cNvGrpSpPr/>
          <p:nvPr/>
        </p:nvGrpSpPr>
        <p:grpSpPr>
          <a:xfrm>
            <a:off x="3507876" y="2404781"/>
            <a:ext cx="367261" cy="366364"/>
            <a:chOff x="-62884425" y="4111775"/>
            <a:chExt cx="317425" cy="316650"/>
          </a:xfrm>
        </p:grpSpPr>
        <p:sp>
          <p:nvSpPr>
            <p:cNvPr id="6245" name="Google Shape;6245;p4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6" name="Google Shape;6246;p4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7" name="Google Shape;6247;p43"/>
          <p:cNvGrpSpPr/>
          <p:nvPr/>
        </p:nvGrpSpPr>
        <p:grpSpPr>
          <a:xfrm>
            <a:off x="2180512" y="2900850"/>
            <a:ext cx="365438" cy="360001"/>
            <a:chOff x="-60991775" y="3376900"/>
            <a:chExt cx="315850" cy="311150"/>
          </a:xfrm>
        </p:grpSpPr>
        <p:sp>
          <p:nvSpPr>
            <p:cNvPr id="6248" name="Google Shape;6248;p4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9" name="Google Shape;6249;p4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0" name="Google Shape;6250;p4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51" name="Google Shape;6251;p43"/>
          <p:cNvGrpSpPr/>
          <p:nvPr/>
        </p:nvGrpSpPr>
        <p:grpSpPr>
          <a:xfrm>
            <a:off x="2180053" y="3351714"/>
            <a:ext cx="366364" cy="359075"/>
            <a:chOff x="-60988625" y="3740800"/>
            <a:chExt cx="316650" cy="310350"/>
          </a:xfrm>
        </p:grpSpPr>
        <p:sp>
          <p:nvSpPr>
            <p:cNvPr id="6252" name="Google Shape;6252;p4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3" name="Google Shape;6253;p4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4" name="Google Shape;6254;p4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55" name="Google Shape;6255;p43"/>
          <p:cNvGrpSpPr/>
          <p:nvPr/>
        </p:nvGrpSpPr>
        <p:grpSpPr>
          <a:xfrm>
            <a:off x="2180056" y="3807165"/>
            <a:ext cx="366364" cy="365207"/>
            <a:chOff x="-60987850" y="4100950"/>
            <a:chExt cx="316650" cy="315650"/>
          </a:xfrm>
        </p:grpSpPr>
        <p:sp>
          <p:nvSpPr>
            <p:cNvPr id="6256" name="Google Shape;6256;p4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7" name="Google Shape;6257;p4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8" name="Google Shape;6258;p4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9" name="Google Shape;6259;p4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0" name="Google Shape;6260;p4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1" name="Google Shape;6261;p43"/>
          <p:cNvGrpSpPr/>
          <p:nvPr/>
        </p:nvGrpSpPr>
        <p:grpSpPr>
          <a:xfrm>
            <a:off x="3949841" y="3352625"/>
            <a:ext cx="369083" cy="357253"/>
            <a:chOff x="-59447250" y="3706150"/>
            <a:chExt cx="319000" cy="308775"/>
          </a:xfrm>
        </p:grpSpPr>
        <p:sp>
          <p:nvSpPr>
            <p:cNvPr id="6262" name="Google Shape;6262;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3" name="Google Shape;6263;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4" name="Google Shape;6264;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5" name="Google Shape;6265;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6" name="Google Shape;6266;p43"/>
          <p:cNvGrpSpPr/>
          <p:nvPr/>
        </p:nvGrpSpPr>
        <p:grpSpPr>
          <a:xfrm>
            <a:off x="1738566" y="1533936"/>
            <a:ext cx="368186" cy="364224"/>
            <a:chOff x="-64406125" y="3362225"/>
            <a:chExt cx="318225" cy="314800"/>
          </a:xfrm>
        </p:grpSpPr>
        <p:sp>
          <p:nvSpPr>
            <p:cNvPr id="6267" name="Google Shape;6267;p4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8" name="Google Shape;6268;p4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69" name="Google Shape;6269;p43"/>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70" name="Google Shape;6270;p43"/>
          <p:cNvGrpSpPr/>
          <p:nvPr/>
        </p:nvGrpSpPr>
        <p:grpSpPr>
          <a:xfrm>
            <a:off x="1739026" y="2404781"/>
            <a:ext cx="367261" cy="366364"/>
            <a:chOff x="-64410850" y="4094450"/>
            <a:chExt cx="317425" cy="316650"/>
          </a:xfrm>
        </p:grpSpPr>
        <p:sp>
          <p:nvSpPr>
            <p:cNvPr id="6271" name="Google Shape;6271;p4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2" name="Google Shape;6272;p4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3" name="Google Shape;6273;p4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74" name="Google Shape;6274;p4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75" name="Google Shape;6275;p43"/>
          <p:cNvGrpSpPr/>
          <p:nvPr/>
        </p:nvGrpSpPr>
        <p:grpSpPr>
          <a:xfrm>
            <a:off x="3960580" y="1974854"/>
            <a:ext cx="365467" cy="368389"/>
            <a:chOff x="-62516625" y="3743175"/>
            <a:chExt cx="315875" cy="318400"/>
          </a:xfrm>
        </p:grpSpPr>
        <p:sp>
          <p:nvSpPr>
            <p:cNvPr id="6276" name="Google Shape;6276;p4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7" name="Google Shape;6277;p4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78" name="Google Shape;6278;p43"/>
          <p:cNvGrpSpPr/>
          <p:nvPr/>
        </p:nvGrpSpPr>
        <p:grpSpPr>
          <a:xfrm>
            <a:off x="3967410" y="2424826"/>
            <a:ext cx="351786" cy="326274"/>
            <a:chOff x="-62511900" y="4129100"/>
            <a:chExt cx="304050" cy="282000"/>
          </a:xfrm>
        </p:grpSpPr>
        <p:sp>
          <p:nvSpPr>
            <p:cNvPr id="6279" name="Google Shape;6279;p4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0" name="Google Shape;6280;p4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1" name="Google Shape;6281;p4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2" name="Google Shape;6282;p4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3" name="Google Shape;6283;p4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4" name="Google Shape;6284;p43"/>
          <p:cNvGrpSpPr/>
          <p:nvPr/>
        </p:nvGrpSpPr>
        <p:grpSpPr>
          <a:xfrm>
            <a:off x="2645540" y="2897220"/>
            <a:ext cx="310770" cy="367261"/>
            <a:chOff x="-60597975" y="3367475"/>
            <a:chExt cx="268600" cy="317425"/>
          </a:xfrm>
        </p:grpSpPr>
        <p:sp>
          <p:nvSpPr>
            <p:cNvPr id="6285" name="Google Shape;6285;p4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6" name="Google Shape;6286;p4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7" name="Google Shape;6287;p4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8" name="Google Shape;6288;p4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9" name="Google Shape;6289;p4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90" name="Google Shape;6290;p4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91" name="Google Shape;6291;p43"/>
          <p:cNvGrpSpPr/>
          <p:nvPr/>
        </p:nvGrpSpPr>
        <p:grpSpPr>
          <a:xfrm>
            <a:off x="2617738" y="3858536"/>
            <a:ext cx="366364" cy="262465"/>
            <a:chOff x="-60621600" y="4145650"/>
            <a:chExt cx="316650" cy="226850"/>
          </a:xfrm>
        </p:grpSpPr>
        <p:sp>
          <p:nvSpPr>
            <p:cNvPr id="6292" name="Google Shape;6292;p4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3" name="Google Shape;6293;p4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4" name="Google Shape;6294;p4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95" name="Google Shape;6295;p43"/>
          <p:cNvGrpSpPr/>
          <p:nvPr/>
        </p:nvGrpSpPr>
        <p:grpSpPr>
          <a:xfrm>
            <a:off x="3954391" y="3807035"/>
            <a:ext cx="359972" cy="365467"/>
            <a:chOff x="-59400775" y="4084200"/>
            <a:chExt cx="311125" cy="315875"/>
          </a:xfrm>
        </p:grpSpPr>
        <p:sp>
          <p:nvSpPr>
            <p:cNvPr id="6296" name="Google Shape;6296;p4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7" name="Google Shape;6297;p4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8" name="Google Shape;6298;p4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9" name="Google Shape;6299;p4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0" name="Google Shape;6300;p4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1" name="Google Shape;6301;p4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2" name="Google Shape;6302;p43"/>
          <p:cNvGrpSpPr/>
          <p:nvPr/>
        </p:nvGrpSpPr>
        <p:grpSpPr>
          <a:xfrm>
            <a:off x="2178485" y="1532866"/>
            <a:ext cx="365438" cy="366364"/>
            <a:chOff x="-64044600" y="3360375"/>
            <a:chExt cx="315850" cy="316650"/>
          </a:xfrm>
        </p:grpSpPr>
        <p:sp>
          <p:nvSpPr>
            <p:cNvPr id="6303" name="Google Shape;6303;p4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4" name="Google Shape;6304;p4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5" name="Google Shape;6305;p4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6" name="Google Shape;6306;p43"/>
          <p:cNvGrpSpPr/>
          <p:nvPr/>
        </p:nvGrpSpPr>
        <p:grpSpPr>
          <a:xfrm>
            <a:off x="2204907" y="1975418"/>
            <a:ext cx="312592" cy="367261"/>
            <a:chOff x="-64022550" y="3727425"/>
            <a:chExt cx="270175" cy="317425"/>
          </a:xfrm>
        </p:grpSpPr>
        <p:sp>
          <p:nvSpPr>
            <p:cNvPr id="6307" name="Google Shape;6307;p4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8" name="Google Shape;6308;p4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9" name="Google Shape;6309;p4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0" name="Google Shape;6310;p43"/>
          <p:cNvGrpSpPr/>
          <p:nvPr/>
        </p:nvGrpSpPr>
        <p:grpSpPr>
          <a:xfrm>
            <a:off x="2229050" y="2404318"/>
            <a:ext cx="264317" cy="367290"/>
            <a:chOff x="-64001300" y="4093650"/>
            <a:chExt cx="228450" cy="317450"/>
          </a:xfrm>
        </p:grpSpPr>
        <p:sp>
          <p:nvSpPr>
            <p:cNvPr id="6311" name="Google Shape;6311;p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2" name="Google Shape;6312;p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3" name="Google Shape;6313;p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4" name="Google Shape;6314;p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5" name="Google Shape;6315;p43"/>
          <p:cNvGrpSpPr/>
          <p:nvPr/>
        </p:nvGrpSpPr>
        <p:grpSpPr>
          <a:xfrm>
            <a:off x="848048" y="2897610"/>
            <a:ext cx="359972" cy="366480"/>
            <a:chOff x="-62148800" y="3377700"/>
            <a:chExt cx="311125" cy="316750"/>
          </a:xfrm>
        </p:grpSpPr>
        <p:sp>
          <p:nvSpPr>
            <p:cNvPr id="6316" name="Google Shape;6316;p4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7" name="Google Shape;6317;p4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8" name="Google Shape;6318;p43"/>
          <p:cNvGrpSpPr/>
          <p:nvPr/>
        </p:nvGrpSpPr>
        <p:grpSpPr>
          <a:xfrm>
            <a:off x="843959" y="3347607"/>
            <a:ext cx="368157" cy="367290"/>
            <a:chOff x="-62154300" y="3743950"/>
            <a:chExt cx="318200" cy="317450"/>
          </a:xfrm>
        </p:grpSpPr>
        <p:sp>
          <p:nvSpPr>
            <p:cNvPr id="6319" name="Google Shape;6319;p4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0" name="Google Shape;6320;p4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1" name="Google Shape;6321;p43"/>
          <p:cNvGrpSpPr/>
          <p:nvPr/>
        </p:nvGrpSpPr>
        <p:grpSpPr>
          <a:xfrm>
            <a:off x="843944" y="3806587"/>
            <a:ext cx="368186" cy="366364"/>
            <a:chOff x="-62151950" y="4111775"/>
            <a:chExt cx="318225" cy="316650"/>
          </a:xfrm>
        </p:grpSpPr>
        <p:sp>
          <p:nvSpPr>
            <p:cNvPr id="6322" name="Google Shape;6322;p4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3" name="Google Shape;6323;p4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4" name="Google Shape;6324;p4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5" name="Google Shape;6325;p4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6" name="Google Shape;6326;p43"/>
          <p:cNvGrpSpPr/>
          <p:nvPr/>
        </p:nvGrpSpPr>
        <p:grpSpPr>
          <a:xfrm>
            <a:off x="3062567" y="2897133"/>
            <a:ext cx="368157" cy="367434"/>
            <a:chOff x="-60254550" y="3367325"/>
            <a:chExt cx="318200" cy="317575"/>
          </a:xfrm>
        </p:grpSpPr>
        <p:sp>
          <p:nvSpPr>
            <p:cNvPr id="6327" name="Google Shape;6327;p4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8" name="Google Shape;6328;p4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9" name="Google Shape;6329;p4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0" name="Google Shape;6330;p4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1" name="Google Shape;6331;p43"/>
          <p:cNvGrpSpPr/>
          <p:nvPr/>
        </p:nvGrpSpPr>
        <p:grpSpPr>
          <a:xfrm>
            <a:off x="3063464" y="3348127"/>
            <a:ext cx="366364" cy="366248"/>
            <a:chOff x="-60255350" y="3733825"/>
            <a:chExt cx="316650" cy="316550"/>
          </a:xfrm>
        </p:grpSpPr>
        <p:sp>
          <p:nvSpPr>
            <p:cNvPr id="6332" name="Google Shape;6332;p4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3" name="Google Shape;6333;p4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4" name="Google Shape;6334;p4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5" name="Google Shape;6335;p4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6" name="Google Shape;6336;p4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7" name="Google Shape;6337;p4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8" name="Google Shape;6338;p4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9" name="Google Shape;6339;p43"/>
          <p:cNvGrpSpPr/>
          <p:nvPr/>
        </p:nvGrpSpPr>
        <p:grpSpPr>
          <a:xfrm>
            <a:off x="3091263" y="3807035"/>
            <a:ext cx="310770" cy="365467"/>
            <a:chOff x="-60232500" y="4101525"/>
            <a:chExt cx="268600" cy="315875"/>
          </a:xfrm>
        </p:grpSpPr>
        <p:sp>
          <p:nvSpPr>
            <p:cNvPr id="6340" name="Google Shape;6340;p4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1" name="Google Shape;6341;p4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2" name="Google Shape;6342;p4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43" name="Google Shape;6343;p43"/>
          <p:cNvGrpSpPr/>
          <p:nvPr/>
        </p:nvGrpSpPr>
        <p:grpSpPr>
          <a:xfrm>
            <a:off x="2624262" y="1532866"/>
            <a:ext cx="368186" cy="366364"/>
            <a:chOff x="-63679950" y="3360375"/>
            <a:chExt cx="318225" cy="316650"/>
          </a:xfrm>
        </p:grpSpPr>
        <p:sp>
          <p:nvSpPr>
            <p:cNvPr id="6344" name="Google Shape;6344;p4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5" name="Google Shape;6345;p4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6" name="Google Shape;6346;p4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7" name="Google Shape;6347;p4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8" name="Google Shape;6348;p4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49" name="Google Shape;6349;p43"/>
          <p:cNvGrpSpPr/>
          <p:nvPr/>
        </p:nvGrpSpPr>
        <p:grpSpPr>
          <a:xfrm>
            <a:off x="2622889" y="2404203"/>
            <a:ext cx="370934" cy="367521"/>
            <a:chOff x="-63679950" y="4093450"/>
            <a:chExt cx="320600" cy="317650"/>
          </a:xfrm>
        </p:grpSpPr>
        <p:sp>
          <p:nvSpPr>
            <p:cNvPr id="6350" name="Google Shape;6350;p4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1" name="Google Shape;6351;p4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2" name="Google Shape;6352;p4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53" name="Google Shape;6353;p43"/>
          <p:cNvGrpSpPr/>
          <p:nvPr/>
        </p:nvGrpSpPr>
        <p:grpSpPr>
          <a:xfrm>
            <a:off x="1283009" y="2897205"/>
            <a:ext cx="366364" cy="367290"/>
            <a:chOff x="-61784125" y="3377700"/>
            <a:chExt cx="316650" cy="317450"/>
          </a:xfrm>
        </p:grpSpPr>
        <p:sp>
          <p:nvSpPr>
            <p:cNvPr id="6354" name="Google Shape;6354;p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5" name="Google Shape;6355;p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6" name="Google Shape;6356;p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7" name="Google Shape;6357;p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8" name="Google Shape;6358;p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9" name="Google Shape;6359;p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0" name="Google Shape;6360;p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61" name="Google Shape;6361;p43"/>
          <p:cNvGrpSpPr/>
          <p:nvPr/>
        </p:nvGrpSpPr>
        <p:grpSpPr>
          <a:xfrm>
            <a:off x="1283006" y="3347607"/>
            <a:ext cx="366364" cy="367290"/>
            <a:chOff x="-61783350" y="3743950"/>
            <a:chExt cx="316650" cy="317450"/>
          </a:xfrm>
        </p:grpSpPr>
        <p:sp>
          <p:nvSpPr>
            <p:cNvPr id="6362" name="Google Shape;6362;p4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3" name="Google Shape;6363;p4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64" name="Google Shape;6364;p4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5" name="Google Shape;6365;p4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6" name="Google Shape;6366;p4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67" name="Google Shape;6367;p43"/>
          <p:cNvGrpSpPr/>
          <p:nvPr/>
        </p:nvGrpSpPr>
        <p:grpSpPr>
          <a:xfrm>
            <a:off x="3504433" y="3807440"/>
            <a:ext cx="369112" cy="364657"/>
            <a:chOff x="-59869425" y="4102225"/>
            <a:chExt cx="319025" cy="315175"/>
          </a:xfrm>
        </p:grpSpPr>
        <p:sp>
          <p:nvSpPr>
            <p:cNvPr id="6368" name="Google Shape;6368;p4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9" name="Google Shape;6369;p4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0" name="Google Shape;6370;p4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1" name="Google Shape;6371;p4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2" name="Google Shape;6372;p43"/>
          <p:cNvGrpSpPr/>
          <p:nvPr/>
        </p:nvGrpSpPr>
        <p:grpSpPr>
          <a:xfrm>
            <a:off x="2623235" y="4276262"/>
            <a:ext cx="366364" cy="365467"/>
            <a:chOff x="-59029025" y="3711650"/>
            <a:chExt cx="316650" cy="315875"/>
          </a:xfrm>
        </p:grpSpPr>
        <p:sp>
          <p:nvSpPr>
            <p:cNvPr id="6373" name="Google Shape;6373;p4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4" name="Google Shape;6374;p4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5" name="Google Shape;6375;p4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6" name="Google Shape;6376;p4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7" name="Google Shape;6377;p4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8" name="Google Shape;6378;p4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9" name="Google Shape;6379;p4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0" name="Google Shape;6380;p43"/>
          <p:cNvGrpSpPr/>
          <p:nvPr/>
        </p:nvGrpSpPr>
        <p:grpSpPr>
          <a:xfrm>
            <a:off x="4859311" y="1532317"/>
            <a:ext cx="351940" cy="348188"/>
            <a:chOff x="581525" y="3254850"/>
            <a:chExt cx="297750" cy="294575"/>
          </a:xfrm>
        </p:grpSpPr>
        <p:sp>
          <p:nvSpPr>
            <p:cNvPr id="6381" name="Google Shape;6381;p4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2" name="Google Shape;6382;p4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3" name="Google Shape;6383;p4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4" name="Google Shape;6384;p43"/>
          <p:cNvGrpSpPr/>
          <p:nvPr/>
        </p:nvGrpSpPr>
        <p:grpSpPr>
          <a:xfrm>
            <a:off x="4858380" y="1971253"/>
            <a:ext cx="353802" cy="351497"/>
            <a:chOff x="580725" y="3617925"/>
            <a:chExt cx="299325" cy="297375"/>
          </a:xfrm>
        </p:grpSpPr>
        <p:sp>
          <p:nvSpPr>
            <p:cNvPr id="6385" name="Google Shape;6385;p4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6" name="Google Shape;6386;p4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7" name="Google Shape;6387;p4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8" name="Google Shape;6388;p4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9" name="Google Shape;6389;p4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0" name="Google Shape;6390;p43"/>
          <p:cNvGrpSpPr/>
          <p:nvPr/>
        </p:nvGrpSpPr>
        <p:grpSpPr>
          <a:xfrm>
            <a:off x="4860242" y="2418443"/>
            <a:ext cx="350079" cy="350079"/>
            <a:chOff x="583100" y="3982600"/>
            <a:chExt cx="296175" cy="296175"/>
          </a:xfrm>
        </p:grpSpPr>
        <p:sp>
          <p:nvSpPr>
            <p:cNvPr id="6391" name="Google Shape;6391;p4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2" name="Google Shape;6392;p4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3" name="Google Shape;6393;p4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4" name="Google Shape;6394;p4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5" name="Google Shape;6395;p4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6" name="Google Shape;6396;p4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7" name="Google Shape;6397;p4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8" name="Google Shape;6398;p43"/>
          <p:cNvGrpSpPr/>
          <p:nvPr/>
        </p:nvGrpSpPr>
        <p:grpSpPr>
          <a:xfrm>
            <a:off x="7092856" y="1532067"/>
            <a:ext cx="307231" cy="348690"/>
            <a:chOff x="2423775" y="3226875"/>
            <a:chExt cx="259925" cy="295000"/>
          </a:xfrm>
        </p:grpSpPr>
        <p:sp>
          <p:nvSpPr>
            <p:cNvPr id="6399" name="Google Shape;6399;p4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0" name="Google Shape;6400;p4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1" name="Google Shape;6401;p4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2" name="Google Shape;6402;p43"/>
          <p:cNvGrpSpPr/>
          <p:nvPr/>
        </p:nvGrpSpPr>
        <p:grpSpPr>
          <a:xfrm>
            <a:off x="7070043" y="1973352"/>
            <a:ext cx="352857" cy="347301"/>
            <a:chOff x="2404875" y="3592725"/>
            <a:chExt cx="298525" cy="293825"/>
          </a:xfrm>
        </p:grpSpPr>
        <p:sp>
          <p:nvSpPr>
            <p:cNvPr id="6403" name="Google Shape;6403;p4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4" name="Google Shape;6404;p4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5" name="Google Shape;6405;p4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6" name="Google Shape;6406;p43"/>
          <p:cNvGrpSpPr/>
          <p:nvPr/>
        </p:nvGrpSpPr>
        <p:grpSpPr>
          <a:xfrm>
            <a:off x="7070974" y="2418917"/>
            <a:ext cx="350995" cy="349133"/>
            <a:chOff x="2404875" y="3955825"/>
            <a:chExt cx="296950" cy="295375"/>
          </a:xfrm>
        </p:grpSpPr>
        <p:sp>
          <p:nvSpPr>
            <p:cNvPr id="6407" name="Google Shape;6407;p4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8" name="Google Shape;6408;p4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9" name="Google Shape;6409;p4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0" name="Google Shape;6410;p4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1" name="Google Shape;6411;p43"/>
          <p:cNvGrpSpPr/>
          <p:nvPr/>
        </p:nvGrpSpPr>
        <p:grpSpPr>
          <a:xfrm>
            <a:off x="5764954" y="2883111"/>
            <a:ext cx="349163" cy="350079"/>
            <a:chOff x="4263650" y="3235150"/>
            <a:chExt cx="295400" cy="296175"/>
          </a:xfrm>
        </p:grpSpPr>
        <p:sp>
          <p:nvSpPr>
            <p:cNvPr id="6412" name="Google Shape;6412;p4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3" name="Google Shape;6413;p4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4" name="Google Shape;6414;p4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5" name="Google Shape;6415;p4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6" name="Google Shape;6416;p4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7" name="Google Shape;6417;p43"/>
          <p:cNvGrpSpPr/>
          <p:nvPr/>
        </p:nvGrpSpPr>
        <p:grpSpPr>
          <a:xfrm>
            <a:off x="5762634" y="3342272"/>
            <a:ext cx="353802" cy="327739"/>
            <a:chOff x="4266025" y="3609275"/>
            <a:chExt cx="299325" cy="277275"/>
          </a:xfrm>
        </p:grpSpPr>
        <p:sp>
          <p:nvSpPr>
            <p:cNvPr id="6418" name="Google Shape;6418;p4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9" name="Google Shape;6419;p4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0" name="Google Shape;6420;p43"/>
          <p:cNvGrpSpPr/>
          <p:nvPr/>
        </p:nvGrpSpPr>
        <p:grpSpPr>
          <a:xfrm>
            <a:off x="5763092" y="3807659"/>
            <a:ext cx="352886" cy="349133"/>
            <a:chOff x="4263650" y="3963700"/>
            <a:chExt cx="298550" cy="295375"/>
          </a:xfrm>
        </p:grpSpPr>
        <p:sp>
          <p:nvSpPr>
            <p:cNvPr id="6421" name="Google Shape;6421;p4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2" name="Google Shape;6422;p4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3" name="Google Shape;6423;p4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4" name="Google Shape;6424;p4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5" name="Google Shape;6425;p4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6" name="Google Shape;6426;p4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7" name="Google Shape;6427;p4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8" name="Google Shape;6428;p43"/>
          <p:cNvGrpSpPr/>
          <p:nvPr/>
        </p:nvGrpSpPr>
        <p:grpSpPr>
          <a:xfrm>
            <a:off x="8041429" y="2883111"/>
            <a:ext cx="226264" cy="350079"/>
            <a:chOff x="6164975" y="3211525"/>
            <a:chExt cx="191425" cy="296175"/>
          </a:xfrm>
        </p:grpSpPr>
        <p:sp>
          <p:nvSpPr>
            <p:cNvPr id="6429" name="Google Shape;6429;p4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0" name="Google Shape;6430;p4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1" name="Google Shape;6431;p4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2" name="Google Shape;6432;p4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3" name="Google Shape;6433;p4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4" name="Google Shape;6434;p4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5" name="Google Shape;6435;p4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36" name="Google Shape;6436;p43"/>
          <p:cNvGrpSpPr/>
          <p:nvPr/>
        </p:nvGrpSpPr>
        <p:grpSpPr>
          <a:xfrm>
            <a:off x="5303466" y="1531387"/>
            <a:ext cx="352886" cy="350049"/>
            <a:chOff x="946175" y="3253275"/>
            <a:chExt cx="298550" cy="296150"/>
          </a:xfrm>
        </p:grpSpPr>
        <p:sp>
          <p:nvSpPr>
            <p:cNvPr id="6437" name="Google Shape;6437;p4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8" name="Google Shape;6438;p4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9" name="Google Shape;6439;p4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0" name="Google Shape;6440;p4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1" name="Google Shape;6441;p4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2" name="Google Shape;6442;p43"/>
          <p:cNvGrpSpPr/>
          <p:nvPr/>
        </p:nvGrpSpPr>
        <p:grpSpPr>
          <a:xfrm>
            <a:off x="5304397" y="1973351"/>
            <a:ext cx="351024" cy="347301"/>
            <a:chOff x="946175" y="3619500"/>
            <a:chExt cx="296975" cy="293825"/>
          </a:xfrm>
        </p:grpSpPr>
        <p:sp>
          <p:nvSpPr>
            <p:cNvPr id="6443" name="Google Shape;6443;p4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4" name="Google Shape;6444;p4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5" name="Google Shape;6445;p4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6" name="Google Shape;6446;p4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7" name="Google Shape;6447;p4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8" name="Google Shape;6448;p4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9" name="Google Shape;6449;p43"/>
          <p:cNvGrpSpPr/>
          <p:nvPr/>
        </p:nvGrpSpPr>
        <p:grpSpPr>
          <a:xfrm>
            <a:off x="5303939" y="2417985"/>
            <a:ext cx="351940" cy="350995"/>
            <a:chOff x="944600" y="3981825"/>
            <a:chExt cx="297750" cy="296950"/>
          </a:xfrm>
        </p:grpSpPr>
        <p:sp>
          <p:nvSpPr>
            <p:cNvPr id="6450" name="Google Shape;6450;p4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1" name="Google Shape;6451;p4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2" name="Google Shape;6452;p4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3" name="Google Shape;6453;p4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4" name="Google Shape;6454;p43"/>
          <p:cNvGrpSpPr/>
          <p:nvPr/>
        </p:nvGrpSpPr>
        <p:grpSpPr>
          <a:xfrm>
            <a:off x="7520875" y="1531845"/>
            <a:ext cx="350079" cy="349133"/>
            <a:chOff x="2768750" y="3227275"/>
            <a:chExt cx="296175" cy="295375"/>
          </a:xfrm>
        </p:grpSpPr>
        <p:sp>
          <p:nvSpPr>
            <p:cNvPr id="6455" name="Google Shape;6455;p4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6" name="Google Shape;6456;p4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7" name="Google Shape;6457;p4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8" name="Google Shape;6458;p4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9" name="Google Shape;6459;p4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0" name="Google Shape;6460;p4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1" name="Google Shape;6461;p4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2" name="Google Shape;6462;p4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3" name="Google Shape;6463;p43"/>
          <p:cNvGrpSpPr/>
          <p:nvPr/>
        </p:nvGrpSpPr>
        <p:grpSpPr>
          <a:xfrm>
            <a:off x="7541826" y="1972717"/>
            <a:ext cx="308177" cy="348572"/>
            <a:chOff x="2786075" y="3591800"/>
            <a:chExt cx="260725" cy="294900"/>
          </a:xfrm>
        </p:grpSpPr>
        <p:sp>
          <p:nvSpPr>
            <p:cNvPr id="6464" name="Google Shape;6464;p4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5" name="Google Shape;6465;p4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6" name="Google Shape;6466;p4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7" name="Google Shape;6467;p4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8" name="Google Shape;6468;p4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9" name="Google Shape;6469;p43"/>
          <p:cNvGrpSpPr/>
          <p:nvPr/>
        </p:nvGrpSpPr>
        <p:grpSpPr>
          <a:xfrm>
            <a:off x="7582324" y="2418444"/>
            <a:ext cx="227180" cy="350079"/>
            <a:chOff x="2819150" y="3955025"/>
            <a:chExt cx="192200" cy="296175"/>
          </a:xfrm>
        </p:grpSpPr>
        <p:sp>
          <p:nvSpPr>
            <p:cNvPr id="6470" name="Google Shape;6470;p4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1" name="Google Shape;6471;p4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2" name="Google Shape;6472;p4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3" name="Google Shape;6473;p4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74" name="Google Shape;6474;p43"/>
          <p:cNvGrpSpPr/>
          <p:nvPr/>
        </p:nvGrpSpPr>
        <p:grpSpPr>
          <a:xfrm>
            <a:off x="6206097" y="2884042"/>
            <a:ext cx="349133" cy="348217"/>
            <a:chOff x="4629125" y="3235150"/>
            <a:chExt cx="295375" cy="294600"/>
          </a:xfrm>
        </p:grpSpPr>
        <p:sp>
          <p:nvSpPr>
            <p:cNvPr id="6475" name="Google Shape;6475;p4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6" name="Google Shape;6476;p4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7" name="Google Shape;6477;p4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8" name="Google Shape;6478;p4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9" name="Google Shape;6479;p4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80" name="Google Shape;6480;p43"/>
          <p:cNvGrpSpPr/>
          <p:nvPr/>
        </p:nvGrpSpPr>
        <p:grpSpPr>
          <a:xfrm>
            <a:off x="6206082" y="3331575"/>
            <a:ext cx="349163" cy="349133"/>
            <a:chOff x="4628325" y="3599825"/>
            <a:chExt cx="295400" cy="295375"/>
          </a:xfrm>
        </p:grpSpPr>
        <p:sp>
          <p:nvSpPr>
            <p:cNvPr id="6481" name="Google Shape;6481;p4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2" name="Google Shape;6482;p4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3" name="Google Shape;6483;p4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4" name="Google Shape;6484;p4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5" name="Google Shape;6485;p4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6" name="Google Shape;6486;p4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7" name="Google Shape;6487;p4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8" name="Google Shape;6488;p4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9" name="Google Shape;6489;p4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0" name="Google Shape;6490;p4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1" name="Google Shape;6491;p4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2" name="Google Shape;6492;p4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3" name="Google Shape;6493;p43"/>
          <p:cNvGrpSpPr/>
          <p:nvPr/>
        </p:nvGrpSpPr>
        <p:grpSpPr>
          <a:xfrm>
            <a:off x="6227033" y="3807186"/>
            <a:ext cx="307261" cy="350079"/>
            <a:chOff x="4645650" y="3962900"/>
            <a:chExt cx="259950" cy="296175"/>
          </a:xfrm>
        </p:grpSpPr>
        <p:sp>
          <p:nvSpPr>
            <p:cNvPr id="6494" name="Google Shape;6494;p4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5" name="Google Shape;6495;p4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6" name="Google Shape;6496;p4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7" name="Google Shape;6497;p4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8" name="Google Shape;6498;p4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9" name="Google Shape;6499;p4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00" name="Google Shape;6500;p43"/>
          <p:cNvGrpSpPr/>
          <p:nvPr/>
        </p:nvGrpSpPr>
        <p:grpSpPr>
          <a:xfrm>
            <a:off x="7979994" y="3332048"/>
            <a:ext cx="349133" cy="348188"/>
            <a:chOff x="6143725" y="3582500"/>
            <a:chExt cx="295375" cy="294575"/>
          </a:xfrm>
        </p:grpSpPr>
        <p:sp>
          <p:nvSpPr>
            <p:cNvPr id="6501" name="Google Shape;6501;p4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2" name="Google Shape;6502;p4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3" name="Google Shape;6503;p4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4" name="Google Shape;6504;p4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5" name="Google Shape;6505;p4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6" name="Google Shape;6506;p4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7" name="Google Shape;6507;p4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08" name="Google Shape;6508;p43"/>
          <p:cNvGrpSpPr/>
          <p:nvPr/>
        </p:nvGrpSpPr>
        <p:grpSpPr>
          <a:xfrm>
            <a:off x="5748820" y="1531387"/>
            <a:ext cx="350995" cy="350049"/>
            <a:chOff x="1310075" y="3253275"/>
            <a:chExt cx="296950" cy="296150"/>
          </a:xfrm>
        </p:grpSpPr>
        <p:sp>
          <p:nvSpPr>
            <p:cNvPr id="6509" name="Google Shape;6509;p4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0" name="Google Shape;6510;p4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1" name="Google Shape;6511;p4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2" name="Google Shape;6512;p4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13" name="Google Shape;6513;p43"/>
          <p:cNvGrpSpPr/>
          <p:nvPr/>
        </p:nvGrpSpPr>
        <p:grpSpPr>
          <a:xfrm>
            <a:off x="5748347" y="2417646"/>
            <a:ext cx="351941" cy="351675"/>
            <a:chOff x="1310075" y="3980250"/>
            <a:chExt cx="297750" cy="297525"/>
          </a:xfrm>
        </p:grpSpPr>
        <p:sp>
          <p:nvSpPr>
            <p:cNvPr id="6514" name="Google Shape;6514;p4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5" name="Google Shape;6515;p4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6" name="Google Shape;6516;p4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7" name="Google Shape;6517;p4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8" name="Google Shape;6518;p43"/>
          <p:cNvGrpSpPr/>
          <p:nvPr/>
        </p:nvGrpSpPr>
        <p:grpSpPr>
          <a:xfrm>
            <a:off x="8013136" y="1531845"/>
            <a:ext cx="266305" cy="349133"/>
            <a:chOff x="3167275" y="3227275"/>
            <a:chExt cx="225300" cy="295375"/>
          </a:xfrm>
        </p:grpSpPr>
        <p:sp>
          <p:nvSpPr>
            <p:cNvPr id="6519" name="Google Shape;6519;p4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0" name="Google Shape;6520;p4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1" name="Google Shape;6521;p4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2" name="Google Shape;6522;p4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3" name="Google Shape;6523;p4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24" name="Google Shape;6524;p4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25" name="Google Shape;6525;p43"/>
          <p:cNvGrpSpPr/>
          <p:nvPr/>
        </p:nvGrpSpPr>
        <p:grpSpPr>
          <a:xfrm>
            <a:off x="7970318" y="2418902"/>
            <a:ext cx="351940" cy="349163"/>
            <a:chOff x="3133425" y="3955025"/>
            <a:chExt cx="297750" cy="295400"/>
          </a:xfrm>
        </p:grpSpPr>
        <p:sp>
          <p:nvSpPr>
            <p:cNvPr id="6526" name="Google Shape;6526;p4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7" name="Google Shape;6527;p4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8" name="Google Shape;6528;p4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9" name="Google Shape;6529;p43"/>
          <p:cNvGrpSpPr/>
          <p:nvPr/>
        </p:nvGrpSpPr>
        <p:grpSpPr>
          <a:xfrm>
            <a:off x="6650491" y="2882490"/>
            <a:ext cx="350079" cy="351320"/>
            <a:chOff x="4991425" y="3234750"/>
            <a:chExt cx="296175" cy="297225"/>
          </a:xfrm>
        </p:grpSpPr>
        <p:sp>
          <p:nvSpPr>
            <p:cNvPr id="6530" name="Google Shape;6530;p4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1" name="Google Shape;6531;p4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2" name="Google Shape;6532;p4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3" name="Google Shape;6533;p4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4" name="Google Shape;6534;p4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5" name="Google Shape;6535;p4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6" name="Google Shape;6536;p43"/>
          <p:cNvGrpSpPr/>
          <p:nvPr/>
        </p:nvGrpSpPr>
        <p:grpSpPr>
          <a:xfrm>
            <a:off x="6650491" y="3352053"/>
            <a:ext cx="350079" cy="308177"/>
            <a:chOff x="4991425" y="3617150"/>
            <a:chExt cx="296175" cy="260725"/>
          </a:xfrm>
        </p:grpSpPr>
        <p:sp>
          <p:nvSpPr>
            <p:cNvPr id="6537" name="Google Shape;6537;p4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8" name="Google Shape;6538;p4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9" name="Google Shape;6539;p4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0" name="Google Shape;6540;p4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1" name="Google Shape;6541;p4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2" name="Google Shape;6542;p4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3" name="Google Shape;6543;p4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4" name="Google Shape;6544;p43"/>
          <p:cNvGrpSpPr/>
          <p:nvPr/>
        </p:nvGrpSpPr>
        <p:grpSpPr>
          <a:xfrm>
            <a:off x="6727764" y="3807644"/>
            <a:ext cx="195532" cy="349163"/>
            <a:chOff x="5056800" y="3962900"/>
            <a:chExt cx="165425" cy="295400"/>
          </a:xfrm>
        </p:grpSpPr>
        <p:sp>
          <p:nvSpPr>
            <p:cNvPr id="6545" name="Google Shape;6545;p4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6" name="Google Shape;6546;p4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7" name="Google Shape;6547;p4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8" name="Google Shape;6548;p43"/>
          <p:cNvGrpSpPr/>
          <p:nvPr/>
        </p:nvGrpSpPr>
        <p:grpSpPr>
          <a:xfrm>
            <a:off x="7979062" y="3807660"/>
            <a:ext cx="350995" cy="349133"/>
            <a:chOff x="6168925" y="3936925"/>
            <a:chExt cx="296950" cy="295375"/>
          </a:xfrm>
        </p:grpSpPr>
        <p:sp>
          <p:nvSpPr>
            <p:cNvPr id="6549" name="Google Shape;6549;p4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0" name="Google Shape;6550;p4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1" name="Google Shape;6551;p4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2" name="Google Shape;6552;p4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3" name="Google Shape;6553;p4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4" name="Google Shape;6554;p4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5" name="Google Shape;6555;p43"/>
          <p:cNvGrpSpPr/>
          <p:nvPr/>
        </p:nvGrpSpPr>
        <p:grpSpPr>
          <a:xfrm>
            <a:off x="6192756" y="1531845"/>
            <a:ext cx="348188" cy="349133"/>
            <a:chOff x="1674750" y="3254050"/>
            <a:chExt cx="294575" cy="295375"/>
          </a:xfrm>
        </p:grpSpPr>
        <p:sp>
          <p:nvSpPr>
            <p:cNvPr id="6556" name="Google Shape;6556;p4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7" name="Google Shape;6557;p4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8" name="Google Shape;6558;p4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9" name="Google Shape;6559;p43"/>
          <p:cNvGrpSpPr/>
          <p:nvPr/>
        </p:nvGrpSpPr>
        <p:grpSpPr>
          <a:xfrm>
            <a:off x="6207177" y="1972435"/>
            <a:ext cx="319347" cy="349133"/>
            <a:chOff x="1687350" y="3618725"/>
            <a:chExt cx="270175" cy="295375"/>
          </a:xfrm>
        </p:grpSpPr>
        <p:sp>
          <p:nvSpPr>
            <p:cNvPr id="6560" name="Google Shape;6560;p4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1" name="Google Shape;6561;p4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2" name="Google Shape;6562;p4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3" name="Google Shape;6563;p43"/>
          <p:cNvGrpSpPr/>
          <p:nvPr/>
        </p:nvGrpSpPr>
        <p:grpSpPr>
          <a:xfrm>
            <a:off x="6190880" y="2418916"/>
            <a:ext cx="351940" cy="349133"/>
            <a:chOff x="1672375" y="3982600"/>
            <a:chExt cx="297750" cy="295375"/>
          </a:xfrm>
        </p:grpSpPr>
        <p:sp>
          <p:nvSpPr>
            <p:cNvPr id="6564" name="Google Shape;6564;p4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5" name="Google Shape;6565;p4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6" name="Google Shape;6566;p4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7" name="Google Shape;6567;p43"/>
          <p:cNvGrpSpPr/>
          <p:nvPr/>
        </p:nvGrpSpPr>
        <p:grpSpPr>
          <a:xfrm>
            <a:off x="4882872" y="2883111"/>
            <a:ext cx="350079" cy="350079"/>
            <a:chOff x="3497300" y="3227275"/>
            <a:chExt cx="296175" cy="296175"/>
          </a:xfrm>
        </p:grpSpPr>
        <p:sp>
          <p:nvSpPr>
            <p:cNvPr id="6568" name="Google Shape;6568;p4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9" name="Google Shape;6569;p4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0" name="Google Shape;6570;p4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1" name="Google Shape;6571;p4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2" name="Google Shape;6572;p4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3" name="Google Shape;6573;p4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4" name="Google Shape;6574;p4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5" name="Google Shape;6575;p4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6" name="Google Shape;6576;p43"/>
          <p:cNvGrpSpPr/>
          <p:nvPr/>
        </p:nvGrpSpPr>
        <p:grpSpPr>
          <a:xfrm>
            <a:off x="4883345" y="3332506"/>
            <a:ext cx="349133" cy="347272"/>
            <a:chOff x="3497300" y="3591950"/>
            <a:chExt cx="295375" cy="293800"/>
          </a:xfrm>
        </p:grpSpPr>
        <p:sp>
          <p:nvSpPr>
            <p:cNvPr id="6577" name="Google Shape;6577;p4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8" name="Google Shape;6578;p4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9" name="Google Shape;6579;p4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0" name="Google Shape;6580;p4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1" name="Google Shape;6581;p4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2" name="Google Shape;6582;p4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3" name="Google Shape;6583;p4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4" name="Google Shape;6584;p4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5" name="Google Shape;6585;p43"/>
          <p:cNvGrpSpPr/>
          <p:nvPr/>
        </p:nvGrpSpPr>
        <p:grpSpPr>
          <a:xfrm>
            <a:off x="4883345" y="3807644"/>
            <a:ext cx="349133" cy="349163"/>
            <a:chOff x="3497300" y="3955025"/>
            <a:chExt cx="295375" cy="295400"/>
          </a:xfrm>
        </p:grpSpPr>
        <p:sp>
          <p:nvSpPr>
            <p:cNvPr id="6586" name="Google Shape;6586;p4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7" name="Google Shape;6587;p4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8" name="Google Shape;6588;p4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9" name="Google Shape;6589;p43"/>
          <p:cNvGrpSpPr/>
          <p:nvPr/>
        </p:nvGrpSpPr>
        <p:grpSpPr>
          <a:xfrm>
            <a:off x="7107917" y="2883835"/>
            <a:ext cx="327739" cy="348631"/>
            <a:chOff x="5364750" y="3235150"/>
            <a:chExt cx="277275" cy="294950"/>
          </a:xfrm>
        </p:grpSpPr>
        <p:sp>
          <p:nvSpPr>
            <p:cNvPr id="6590" name="Google Shape;6590;p4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1" name="Google Shape;6591;p4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2" name="Google Shape;6592;p4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3" name="Google Shape;6593;p4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4" name="Google Shape;6594;p4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5" name="Google Shape;6595;p4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6" name="Google Shape;6596;p4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7" name="Google Shape;6597;p4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8" name="Google Shape;6598;p43"/>
          <p:cNvGrpSpPr/>
          <p:nvPr/>
        </p:nvGrpSpPr>
        <p:grpSpPr>
          <a:xfrm>
            <a:off x="7096274" y="3330171"/>
            <a:ext cx="351024" cy="351940"/>
            <a:chOff x="5355300" y="3598250"/>
            <a:chExt cx="296975" cy="297750"/>
          </a:xfrm>
        </p:grpSpPr>
        <p:sp>
          <p:nvSpPr>
            <p:cNvPr id="6599" name="Google Shape;6599;p4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0" name="Google Shape;6600;p4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1" name="Google Shape;6601;p4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2" name="Google Shape;6602;p4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3" name="Google Shape;6603;p4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4" name="Google Shape;6604;p4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5" name="Google Shape;6605;p4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6" name="Google Shape;6606;p4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7" name="Google Shape;6607;p43"/>
          <p:cNvGrpSpPr/>
          <p:nvPr/>
        </p:nvGrpSpPr>
        <p:grpSpPr>
          <a:xfrm>
            <a:off x="7100470" y="3869093"/>
            <a:ext cx="342632" cy="226264"/>
            <a:chOff x="5358450" y="4015675"/>
            <a:chExt cx="289875" cy="191425"/>
          </a:xfrm>
        </p:grpSpPr>
        <p:sp>
          <p:nvSpPr>
            <p:cNvPr id="6608" name="Google Shape;6608;p4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9" name="Google Shape;6609;p4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0" name="Google Shape;6610;p4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1" name="Google Shape;6611;p4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2" name="Google Shape;6612;p43"/>
          <p:cNvGrpSpPr/>
          <p:nvPr/>
        </p:nvGrpSpPr>
        <p:grpSpPr>
          <a:xfrm>
            <a:off x="6226953" y="4251624"/>
            <a:ext cx="351024" cy="325464"/>
            <a:chOff x="6543825" y="3202075"/>
            <a:chExt cx="296975" cy="275350"/>
          </a:xfrm>
        </p:grpSpPr>
        <p:sp>
          <p:nvSpPr>
            <p:cNvPr id="6613" name="Google Shape;6613;p4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4" name="Google Shape;6614;p4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5" name="Google Shape;6615;p4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6" name="Google Shape;6616;p4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7" name="Google Shape;6617;p4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8" name="Google Shape;6618;p4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9" name="Google Shape;6619;p4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20" name="Google Shape;6620;p43"/>
          <p:cNvGrpSpPr/>
          <p:nvPr/>
        </p:nvGrpSpPr>
        <p:grpSpPr>
          <a:xfrm>
            <a:off x="6633934" y="1531372"/>
            <a:ext cx="350079" cy="350079"/>
            <a:chOff x="2037825" y="3254050"/>
            <a:chExt cx="296175" cy="296175"/>
          </a:xfrm>
        </p:grpSpPr>
        <p:sp>
          <p:nvSpPr>
            <p:cNvPr id="6621" name="Google Shape;6621;p4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2" name="Google Shape;6622;p4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3" name="Google Shape;6623;p4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4" name="Google Shape;6624;p4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5" name="Google Shape;6625;p4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6" name="Google Shape;6626;p4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27" name="Google Shape;6627;p43"/>
          <p:cNvGrpSpPr/>
          <p:nvPr/>
        </p:nvGrpSpPr>
        <p:grpSpPr>
          <a:xfrm>
            <a:off x="6632072" y="1972539"/>
            <a:ext cx="353802" cy="348926"/>
            <a:chOff x="2034675" y="3617925"/>
            <a:chExt cx="299325" cy="295200"/>
          </a:xfrm>
        </p:grpSpPr>
        <p:sp>
          <p:nvSpPr>
            <p:cNvPr id="6628" name="Google Shape;6628;p4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9" name="Google Shape;6629;p4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0" name="Google Shape;6630;p4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1" name="Google Shape;6631;p4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2" name="Google Shape;6632;p4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3" name="Google Shape;6633;p43"/>
          <p:cNvGrpSpPr/>
          <p:nvPr/>
        </p:nvGrpSpPr>
        <p:grpSpPr>
          <a:xfrm>
            <a:off x="6633934" y="2418916"/>
            <a:ext cx="350079" cy="349133"/>
            <a:chOff x="2037825" y="3981825"/>
            <a:chExt cx="296175" cy="295375"/>
          </a:xfrm>
        </p:grpSpPr>
        <p:sp>
          <p:nvSpPr>
            <p:cNvPr id="6634" name="Google Shape;6634;p4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5" name="Google Shape;6635;p4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6" name="Google Shape;6636;p4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7" name="Google Shape;6637;p43"/>
          <p:cNvGrpSpPr/>
          <p:nvPr/>
        </p:nvGrpSpPr>
        <p:grpSpPr>
          <a:xfrm>
            <a:off x="5318952" y="2915232"/>
            <a:ext cx="350079" cy="285837"/>
            <a:chOff x="3860400" y="3254050"/>
            <a:chExt cx="296175" cy="241825"/>
          </a:xfrm>
        </p:grpSpPr>
        <p:sp>
          <p:nvSpPr>
            <p:cNvPr id="6638" name="Google Shape;6638;p4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9" name="Google Shape;6639;p4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0" name="Google Shape;6640;p4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1" name="Google Shape;6641;p4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2" name="Google Shape;6642;p4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3" name="Google Shape;6643;p4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4" name="Google Shape;6644;p4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5" name="Google Shape;6645;p43"/>
          <p:cNvGrpSpPr/>
          <p:nvPr/>
        </p:nvGrpSpPr>
        <p:grpSpPr>
          <a:xfrm>
            <a:off x="5318479" y="3331102"/>
            <a:ext cx="351024" cy="350079"/>
            <a:chOff x="3859600" y="3591950"/>
            <a:chExt cx="296975" cy="296175"/>
          </a:xfrm>
        </p:grpSpPr>
        <p:sp>
          <p:nvSpPr>
            <p:cNvPr id="6646" name="Google Shape;6646;p4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7" name="Google Shape;6647;p4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8" name="Google Shape;6648;p4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9" name="Google Shape;6649;p43"/>
          <p:cNvGrpSpPr/>
          <p:nvPr/>
        </p:nvGrpSpPr>
        <p:grpSpPr>
          <a:xfrm>
            <a:off x="5318952" y="3807186"/>
            <a:ext cx="350079" cy="350079"/>
            <a:chOff x="3860400" y="3955025"/>
            <a:chExt cx="296175" cy="296175"/>
          </a:xfrm>
        </p:grpSpPr>
        <p:sp>
          <p:nvSpPr>
            <p:cNvPr id="6650" name="Google Shape;6650;p4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1" name="Google Shape;6651;p4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2" name="Google Shape;6652;p4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3" name="Google Shape;6653;p4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4" name="Google Shape;6654;p4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5" name="Google Shape;6655;p43"/>
          <p:cNvGrpSpPr/>
          <p:nvPr/>
        </p:nvGrpSpPr>
        <p:grpSpPr>
          <a:xfrm>
            <a:off x="7534167" y="2883584"/>
            <a:ext cx="355664" cy="349133"/>
            <a:chOff x="5716825" y="3235950"/>
            <a:chExt cx="300900" cy="295375"/>
          </a:xfrm>
        </p:grpSpPr>
        <p:sp>
          <p:nvSpPr>
            <p:cNvPr id="6656" name="Google Shape;6656;p4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7" name="Google Shape;6657;p4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8" name="Google Shape;6658;p4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9" name="Google Shape;6659;p4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0" name="Google Shape;6660;p43"/>
          <p:cNvGrpSpPr/>
          <p:nvPr/>
        </p:nvGrpSpPr>
        <p:grpSpPr>
          <a:xfrm>
            <a:off x="7547199" y="3342272"/>
            <a:ext cx="329601" cy="327739"/>
            <a:chOff x="5727850" y="3609275"/>
            <a:chExt cx="278850" cy="277275"/>
          </a:xfrm>
        </p:grpSpPr>
        <p:sp>
          <p:nvSpPr>
            <p:cNvPr id="6661" name="Google Shape;6661;p4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2" name="Google Shape;6662;p4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3" name="Google Shape;6663;p4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4" name="Google Shape;6664;p4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5" name="Google Shape;6665;p4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6" name="Google Shape;6666;p43"/>
          <p:cNvGrpSpPr/>
          <p:nvPr/>
        </p:nvGrpSpPr>
        <p:grpSpPr>
          <a:xfrm>
            <a:off x="7558383" y="3807659"/>
            <a:ext cx="307231" cy="349133"/>
            <a:chOff x="5736525" y="3963700"/>
            <a:chExt cx="259925" cy="295375"/>
          </a:xfrm>
        </p:grpSpPr>
        <p:sp>
          <p:nvSpPr>
            <p:cNvPr id="6667" name="Google Shape;6667;p4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8" name="Google Shape;6668;p4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9" name="Google Shape;6669;p4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0" name="Google Shape;6670;p4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1" name="Google Shape;6671;p4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2" name="Google Shape;6672;p4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3" name="Google Shape;6673;p4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4" name="Google Shape;6674;p43"/>
          <p:cNvGrpSpPr/>
          <p:nvPr/>
        </p:nvGrpSpPr>
        <p:grpSpPr>
          <a:xfrm>
            <a:off x="6649963" y="4256985"/>
            <a:ext cx="351024" cy="350079"/>
            <a:chOff x="6553275" y="3604550"/>
            <a:chExt cx="296975" cy="296175"/>
          </a:xfrm>
        </p:grpSpPr>
        <p:sp>
          <p:nvSpPr>
            <p:cNvPr id="6675" name="Google Shape;6675;p4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6" name="Google Shape;6676;p4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7" name="Google Shape;6677;p4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8" name="Google Shape;6678;p4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9" name="Google Shape;6679;p4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0" name="Google Shape;6680;p4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4"/>
        <p:cNvGrpSpPr/>
        <p:nvPr/>
      </p:nvGrpSpPr>
      <p:grpSpPr>
        <a:xfrm>
          <a:off x="0" y="0"/>
          <a:ext cx="0" cy="0"/>
          <a:chOff x="0" y="0"/>
          <a:chExt cx="0" cy="0"/>
        </a:xfrm>
      </p:grpSpPr>
      <p:sp>
        <p:nvSpPr>
          <p:cNvPr id="6685" name="Google Shape;6685;p44"/>
          <p:cNvSpPr txBox="1">
            <a:spLocks noGrp="1"/>
          </p:cNvSpPr>
          <p:nvPr>
            <p:ph type="title" idx="4294967295"/>
          </p:nvPr>
        </p:nvSpPr>
        <p:spPr>
          <a:xfrm>
            <a:off x="849675"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86" name="Google Shape;6686;p44"/>
          <p:cNvSpPr txBox="1">
            <a:spLocks noGrp="1"/>
          </p:cNvSpPr>
          <p:nvPr>
            <p:ph type="title" idx="4294967295"/>
          </p:nvPr>
        </p:nvSpPr>
        <p:spPr>
          <a:xfrm>
            <a:off x="4858400"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687" name="Google Shape;6687;p44"/>
          <p:cNvGrpSpPr/>
          <p:nvPr/>
        </p:nvGrpSpPr>
        <p:grpSpPr>
          <a:xfrm>
            <a:off x="877055" y="1532946"/>
            <a:ext cx="294401" cy="353645"/>
            <a:chOff x="-35814600" y="3202075"/>
            <a:chExt cx="242625" cy="291450"/>
          </a:xfrm>
        </p:grpSpPr>
        <p:sp>
          <p:nvSpPr>
            <p:cNvPr id="6688" name="Google Shape;6688;p4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9" name="Google Shape;6689;p4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0" name="Google Shape;6690;p4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1" name="Google Shape;6691;p4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2" name="Google Shape;6692;p4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3" name="Google Shape;6693;p4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4" name="Google Shape;6694;p4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95" name="Google Shape;6695;p44"/>
          <p:cNvGrpSpPr/>
          <p:nvPr/>
        </p:nvGrpSpPr>
        <p:grpSpPr>
          <a:xfrm>
            <a:off x="847435" y="1973866"/>
            <a:ext cx="353645" cy="353888"/>
            <a:chOff x="-35839800" y="3561025"/>
            <a:chExt cx="291450" cy="291650"/>
          </a:xfrm>
        </p:grpSpPr>
        <p:sp>
          <p:nvSpPr>
            <p:cNvPr id="6696" name="Google Shape;6696;p4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7" name="Google Shape;6697;p4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8" name="Google Shape;6698;p4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9" name="Google Shape;6699;p4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0" name="Google Shape;6700;p4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1" name="Google Shape;6701;p4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2" name="Google Shape;6702;p4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03" name="Google Shape;6703;p4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04" name="Google Shape;6704;p44"/>
          <p:cNvGrpSpPr/>
          <p:nvPr/>
        </p:nvGrpSpPr>
        <p:grpSpPr>
          <a:xfrm>
            <a:off x="3084977" y="1532946"/>
            <a:ext cx="353645" cy="353645"/>
            <a:chOff x="-34003850" y="3227275"/>
            <a:chExt cx="291450" cy="291450"/>
          </a:xfrm>
        </p:grpSpPr>
        <p:sp>
          <p:nvSpPr>
            <p:cNvPr id="6705" name="Google Shape;6705;p4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6" name="Google Shape;6706;p4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7" name="Google Shape;6707;p4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8" name="Google Shape;6708;p4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9" name="Google Shape;6709;p4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0" name="Google Shape;6710;p44"/>
          <p:cNvGrpSpPr/>
          <p:nvPr/>
        </p:nvGrpSpPr>
        <p:grpSpPr>
          <a:xfrm>
            <a:off x="3084511" y="1973638"/>
            <a:ext cx="354586" cy="354343"/>
            <a:chOff x="-34004625" y="3585850"/>
            <a:chExt cx="292225" cy="292025"/>
          </a:xfrm>
        </p:grpSpPr>
        <p:sp>
          <p:nvSpPr>
            <p:cNvPr id="6711" name="Google Shape;6711;p4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2" name="Google Shape;6712;p4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3" name="Google Shape;6713;p4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4" name="Google Shape;6714;p4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5" name="Google Shape;6715;p4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6" name="Google Shape;6716;p44"/>
          <p:cNvGrpSpPr/>
          <p:nvPr/>
        </p:nvGrpSpPr>
        <p:grpSpPr>
          <a:xfrm>
            <a:off x="3084027" y="2408839"/>
            <a:ext cx="355557" cy="354616"/>
            <a:chOff x="-34005425" y="3945575"/>
            <a:chExt cx="293025" cy="292250"/>
          </a:xfrm>
        </p:grpSpPr>
        <p:sp>
          <p:nvSpPr>
            <p:cNvPr id="6717" name="Google Shape;6717;p4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8" name="Google Shape;6718;p4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9" name="Google Shape;6719;p4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0" name="Google Shape;6720;p44"/>
          <p:cNvGrpSpPr/>
          <p:nvPr/>
        </p:nvGrpSpPr>
        <p:grpSpPr>
          <a:xfrm>
            <a:off x="1731126" y="2882015"/>
            <a:ext cx="358408" cy="355557"/>
            <a:chOff x="-32174975" y="3192625"/>
            <a:chExt cx="295375" cy="293025"/>
          </a:xfrm>
        </p:grpSpPr>
        <p:sp>
          <p:nvSpPr>
            <p:cNvPr id="6721" name="Google Shape;6721;p4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2" name="Google Shape;6722;p4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3" name="Google Shape;6723;p4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4" name="Google Shape;6724;p4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25" name="Google Shape;6725;p4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6" name="Google Shape;6726;p4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27" name="Google Shape;6727;p44"/>
          <p:cNvGrpSpPr/>
          <p:nvPr/>
        </p:nvGrpSpPr>
        <p:grpSpPr>
          <a:xfrm>
            <a:off x="3970274" y="2882970"/>
            <a:ext cx="354586" cy="353645"/>
            <a:chOff x="-30345325" y="3184750"/>
            <a:chExt cx="292225" cy="291450"/>
          </a:xfrm>
        </p:grpSpPr>
        <p:sp>
          <p:nvSpPr>
            <p:cNvPr id="6728" name="Google Shape;6728;p4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9" name="Google Shape;6729;p4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0" name="Google Shape;6730;p4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1" name="Google Shape;6731;p4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2" name="Google Shape;6732;p4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3" name="Google Shape;6733;p44"/>
          <p:cNvGrpSpPr/>
          <p:nvPr/>
        </p:nvGrpSpPr>
        <p:grpSpPr>
          <a:xfrm>
            <a:off x="1295024" y="1532946"/>
            <a:ext cx="353645" cy="353645"/>
            <a:chOff x="-35481425" y="3202075"/>
            <a:chExt cx="291450" cy="291450"/>
          </a:xfrm>
        </p:grpSpPr>
        <p:sp>
          <p:nvSpPr>
            <p:cNvPr id="6734" name="Google Shape;6734;p4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5" name="Google Shape;6735;p4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6" name="Google Shape;6736;p4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7" name="Google Shape;6737;p4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8" name="Google Shape;6738;p4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9" name="Google Shape;6739;p4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0" name="Google Shape;6740;p4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1" name="Google Shape;6741;p44"/>
          <p:cNvGrpSpPr/>
          <p:nvPr/>
        </p:nvGrpSpPr>
        <p:grpSpPr>
          <a:xfrm>
            <a:off x="1294558" y="1974472"/>
            <a:ext cx="354586" cy="352675"/>
            <a:chOff x="-35482200" y="3561225"/>
            <a:chExt cx="292225" cy="290650"/>
          </a:xfrm>
        </p:grpSpPr>
        <p:sp>
          <p:nvSpPr>
            <p:cNvPr id="6742" name="Google Shape;6742;p4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3" name="Google Shape;6743;p4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4" name="Google Shape;6744;p4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5" name="Google Shape;6745;p44"/>
          <p:cNvGrpSpPr/>
          <p:nvPr/>
        </p:nvGrpSpPr>
        <p:grpSpPr>
          <a:xfrm>
            <a:off x="1295024" y="2409340"/>
            <a:ext cx="353645" cy="353615"/>
            <a:chOff x="-35481425" y="3919600"/>
            <a:chExt cx="291450" cy="291425"/>
          </a:xfrm>
        </p:grpSpPr>
        <p:sp>
          <p:nvSpPr>
            <p:cNvPr id="6746" name="Google Shape;6746;p4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7" name="Google Shape;6747;p4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8" name="Google Shape;6748;p4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9" name="Google Shape;6749;p4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0" name="Google Shape;6750;p4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1" name="Google Shape;6751;p4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2" name="Google Shape;6752;p4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3" name="Google Shape;6753;p4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4" name="Google Shape;6754;p44"/>
          <p:cNvGrpSpPr/>
          <p:nvPr/>
        </p:nvGrpSpPr>
        <p:grpSpPr>
          <a:xfrm>
            <a:off x="3530662" y="1533431"/>
            <a:ext cx="357468" cy="352675"/>
            <a:chOff x="-33645475" y="3228075"/>
            <a:chExt cx="294600" cy="290650"/>
          </a:xfrm>
        </p:grpSpPr>
        <p:sp>
          <p:nvSpPr>
            <p:cNvPr id="6755" name="Google Shape;6755;p4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6" name="Google Shape;6756;p4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7" name="Google Shape;6757;p4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8" name="Google Shape;6758;p4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9" name="Google Shape;6759;p4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0" name="Google Shape;6760;p4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1" name="Google Shape;6761;p4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2" name="Google Shape;6762;p44"/>
          <p:cNvGrpSpPr/>
          <p:nvPr/>
        </p:nvGrpSpPr>
        <p:grpSpPr>
          <a:xfrm>
            <a:off x="3531633" y="1973516"/>
            <a:ext cx="355526" cy="354586"/>
            <a:chOff x="-33646250" y="3586425"/>
            <a:chExt cx="293000" cy="292225"/>
          </a:xfrm>
        </p:grpSpPr>
        <p:sp>
          <p:nvSpPr>
            <p:cNvPr id="6763" name="Google Shape;6763;p4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4" name="Google Shape;6764;p4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5" name="Google Shape;6765;p44"/>
          <p:cNvGrpSpPr/>
          <p:nvPr/>
        </p:nvGrpSpPr>
        <p:grpSpPr>
          <a:xfrm>
            <a:off x="3532101" y="2408369"/>
            <a:ext cx="354586" cy="355557"/>
            <a:chOff x="-33645475" y="3944800"/>
            <a:chExt cx="292225" cy="293025"/>
          </a:xfrm>
        </p:grpSpPr>
        <p:sp>
          <p:nvSpPr>
            <p:cNvPr id="6766" name="Google Shape;6766;p4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7" name="Google Shape;6767;p4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8" name="Google Shape;6768;p4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9" name="Google Shape;6769;p4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0" name="Google Shape;6770;p4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1" name="Google Shape;6771;p4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2" name="Google Shape;6772;p4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3" name="Google Shape;6773;p4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4" name="Google Shape;6774;p4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5" name="Google Shape;6775;p4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6" name="Google Shape;6776;p44"/>
          <p:cNvGrpSpPr/>
          <p:nvPr/>
        </p:nvGrpSpPr>
        <p:grpSpPr>
          <a:xfrm>
            <a:off x="2185320" y="2882106"/>
            <a:ext cx="352675" cy="355375"/>
            <a:chOff x="-31809525" y="3192625"/>
            <a:chExt cx="290650" cy="292875"/>
          </a:xfrm>
        </p:grpSpPr>
        <p:sp>
          <p:nvSpPr>
            <p:cNvPr id="6777" name="Google Shape;6777;p4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8" name="Google Shape;6778;p4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9" name="Google Shape;6779;p4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0" name="Google Shape;6780;p4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1" name="Google Shape;6781;p44"/>
          <p:cNvGrpSpPr/>
          <p:nvPr/>
        </p:nvGrpSpPr>
        <p:grpSpPr>
          <a:xfrm>
            <a:off x="2184835" y="3352658"/>
            <a:ext cx="353645" cy="355557"/>
            <a:chOff x="-31811100" y="3550975"/>
            <a:chExt cx="291450" cy="293025"/>
          </a:xfrm>
        </p:grpSpPr>
        <p:sp>
          <p:nvSpPr>
            <p:cNvPr id="6782" name="Google Shape;6782;p4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3" name="Google Shape;6783;p4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4" name="Google Shape;6784;p4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5" name="Google Shape;6785;p4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6" name="Google Shape;6786;p4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7" name="Google Shape;6787;p4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8" name="Google Shape;6788;p4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9" name="Google Shape;6789;p44"/>
          <p:cNvGrpSpPr/>
          <p:nvPr/>
        </p:nvGrpSpPr>
        <p:grpSpPr>
          <a:xfrm>
            <a:off x="2178631" y="3816962"/>
            <a:ext cx="366052" cy="356831"/>
            <a:chOff x="-31817400" y="3910025"/>
            <a:chExt cx="301675" cy="294075"/>
          </a:xfrm>
        </p:grpSpPr>
        <p:sp>
          <p:nvSpPr>
            <p:cNvPr id="6790" name="Google Shape;6790;p4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1" name="Google Shape;6791;p4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2" name="Google Shape;6792;p4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3" name="Google Shape;6793;p44"/>
          <p:cNvGrpSpPr/>
          <p:nvPr/>
        </p:nvGrpSpPr>
        <p:grpSpPr>
          <a:xfrm>
            <a:off x="3970258" y="3353143"/>
            <a:ext cx="354616" cy="354586"/>
            <a:chOff x="-30354000" y="3569100"/>
            <a:chExt cx="292250" cy="292225"/>
          </a:xfrm>
        </p:grpSpPr>
        <p:sp>
          <p:nvSpPr>
            <p:cNvPr id="6794" name="Google Shape;6794;p4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5" name="Google Shape;6795;p4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6" name="Google Shape;6796;p4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7" name="Google Shape;6797;p4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8" name="Google Shape;6798;p4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9" name="Google Shape;6799;p4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0" name="Google Shape;6800;p44"/>
          <p:cNvGrpSpPr/>
          <p:nvPr/>
        </p:nvGrpSpPr>
        <p:grpSpPr>
          <a:xfrm>
            <a:off x="1748836" y="1532946"/>
            <a:ext cx="342148" cy="353645"/>
            <a:chOff x="-35118325" y="3202075"/>
            <a:chExt cx="281975" cy="291450"/>
          </a:xfrm>
        </p:grpSpPr>
        <p:sp>
          <p:nvSpPr>
            <p:cNvPr id="6801" name="Google Shape;6801;p4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2" name="Google Shape;6802;p4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3" name="Google Shape;6803;p4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4" name="Google Shape;6804;p4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5" name="Google Shape;6805;p44"/>
          <p:cNvGrpSpPr/>
          <p:nvPr/>
        </p:nvGrpSpPr>
        <p:grpSpPr>
          <a:xfrm>
            <a:off x="1742620" y="1974199"/>
            <a:ext cx="354586" cy="353221"/>
            <a:chOff x="-35123050" y="3561225"/>
            <a:chExt cx="292225" cy="291100"/>
          </a:xfrm>
        </p:grpSpPr>
        <p:sp>
          <p:nvSpPr>
            <p:cNvPr id="6806" name="Google Shape;6806;p4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7" name="Google Shape;6807;p4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8" name="Google Shape;6808;p44"/>
          <p:cNvGrpSpPr/>
          <p:nvPr/>
        </p:nvGrpSpPr>
        <p:grpSpPr>
          <a:xfrm>
            <a:off x="1784677" y="2409340"/>
            <a:ext cx="270467" cy="353615"/>
            <a:chOff x="-35089175" y="3919600"/>
            <a:chExt cx="222900" cy="291425"/>
          </a:xfrm>
        </p:grpSpPr>
        <p:sp>
          <p:nvSpPr>
            <p:cNvPr id="6809" name="Google Shape;6809;p4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0" name="Google Shape;6810;p4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1" name="Google Shape;6811;p44"/>
          <p:cNvGrpSpPr/>
          <p:nvPr/>
        </p:nvGrpSpPr>
        <p:grpSpPr>
          <a:xfrm>
            <a:off x="3981674" y="1532703"/>
            <a:ext cx="336445" cy="354131"/>
            <a:chOff x="-33277650" y="3226875"/>
            <a:chExt cx="277275" cy="291850"/>
          </a:xfrm>
        </p:grpSpPr>
        <p:sp>
          <p:nvSpPr>
            <p:cNvPr id="6812" name="Google Shape;6812;p4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3" name="Google Shape;6813;p4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4" name="Google Shape;6814;p4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5" name="Google Shape;6815;p4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6" name="Google Shape;6816;p4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7" name="Google Shape;6817;p4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8" name="Google Shape;6818;p4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9" name="Google Shape;6819;p44"/>
          <p:cNvGrpSpPr/>
          <p:nvPr/>
        </p:nvGrpSpPr>
        <p:grpSpPr>
          <a:xfrm>
            <a:off x="3973071" y="1973987"/>
            <a:ext cx="353645" cy="353645"/>
            <a:chOff x="-33286325" y="3586425"/>
            <a:chExt cx="291450" cy="291450"/>
          </a:xfrm>
        </p:grpSpPr>
        <p:sp>
          <p:nvSpPr>
            <p:cNvPr id="6820" name="Google Shape;6820;p4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1" name="Google Shape;6821;p4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2" name="Google Shape;6822;p4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3" name="Google Shape;6823;p4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4" name="Google Shape;6824;p4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5" name="Google Shape;6825;p44"/>
          <p:cNvGrpSpPr/>
          <p:nvPr/>
        </p:nvGrpSpPr>
        <p:grpSpPr>
          <a:xfrm>
            <a:off x="3973071" y="2408369"/>
            <a:ext cx="353645" cy="355557"/>
            <a:chOff x="-33286325" y="3944800"/>
            <a:chExt cx="291450" cy="293025"/>
          </a:xfrm>
        </p:grpSpPr>
        <p:sp>
          <p:nvSpPr>
            <p:cNvPr id="6826" name="Google Shape;6826;p4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7" name="Google Shape;6827;p4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8" name="Google Shape;6828;p4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9" name="Google Shape;6829;p4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0" name="Google Shape;6830;p44"/>
          <p:cNvGrpSpPr/>
          <p:nvPr/>
        </p:nvGrpSpPr>
        <p:grpSpPr>
          <a:xfrm>
            <a:off x="2631468" y="2881529"/>
            <a:ext cx="353645" cy="356527"/>
            <a:chOff x="-31452725" y="3191825"/>
            <a:chExt cx="291450" cy="293825"/>
          </a:xfrm>
        </p:grpSpPr>
        <p:sp>
          <p:nvSpPr>
            <p:cNvPr id="6831" name="Google Shape;6831;p4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2" name="Google Shape;6832;p4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3" name="Google Shape;6833;p4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4" name="Google Shape;6834;p4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5" name="Google Shape;6835;p44"/>
          <p:cNvGrpSpPr/>
          <p:nvPr/>
        </p:nvGrpSpPr>
        <p:grpSpPr>
          <a:xfrm>
            <a:off x="2631001" y="3353144"/>
            <a:ext cx="354586" cy="354586"/>
            <a:chOff x="-31452725" y="3551775"/>
            <a:chExt cx="292225" cy="292225"/>
          </a:xfrm>
        </p:grpSpPr>
        <p:sp>
          <p:nvSpPr>
            <p:cNvPr id="6836" name="Google Shape;6836;p4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7" name="Google Shape;6837;p4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8" name="Google Shape;6838;p4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9" name="Google Shape;6839;p4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0" name="Google Shape;6840;p44"/>
          <p:cNvGrpSpPr/>
          <p:nvPr/>
        </p:nvGrpSpPr>
        <p:grpSpPr>
          <a:xfrm>
            <a:off x="2629560" y="3817129"/>
            <a:ext cx="357468" cy="356497"/>
            <a:chOff x="-31455100" y="3909350"/>
            <a:chExt cx="294600" cy="293800"/>
          </a:xfrm>
        </p:grpSpPr>
        <p:sp>
          <p:nvSpPr>
            <p:cNvPr id="6841" name="Google Shape;6841;p4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2" name="Google Shape;6842;p4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3" name="Google Shape;6843;p44"/>
          <p:cNvGrpSpPr/>
          <p:nvPr/>
        </p:nvGrpSpPr>
        <p:grpSpPr>
          <a:xfrm>
            <a:off x="3970741" y="3818084"/>
            <a:ext cx="353645" cy="354586"/>
            <a:chOff x="-30345325" y="3918800"/>
            <a:chExt cx="291450" cy="292225"/>
          </a:xfrm>
        </p:grpSpPr>
        <p:sp>
          <p:nvSpPr>
            <p:cNvPr id="6844" name="Google Shape;6844;p4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5" name="Google Shape;6845;p4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6" name="Google Shape;6846;p4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7" name="Google Shape;6847;p4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8" name="Google Shape;6848;p4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9" name="Google Shape;6849;p44"/>
          <p:cNvGrpSpPr/>
          <p:nvPr/>
        </p:nvGrpSpPr>
        <p:grpSpPr>
          <a:xfrm>
            <a:off x="2200736" y="1532946"/>
            <a:ext cx="332593" cy="353645"/>
            <a:chOff x="-34755225" y="3202075"/>
            <a:chExt cx="274100" cy="291450"/>
          </a:xfrm>
        </p:grpSpPr>
        <p:sp>
          <p:nvSpPr>
            <p:cNvPr id="6850" name="Google Shape;6850;p4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1" name="Google Shape;6851;p4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2" name="Google Shape;6852;p4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3" name="Google Shape;6853;p4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4" name="Google Shape;6854;p4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5" name="Google Shape;6855;p4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6" name="Google Shape;6856;p4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57" name="Google Shape;6857;p44"/>
          <p:cNvGrpSpPr/>
          <p:nvPr/>
        </p:nvGrpSpPr>
        <p:grpSpPr>
          <a:xfrm>
            <a:off x="2190208" y="1973987"/>
            <a:ext cx="353645" cy="353645"/>
            <a:chOff x="-34763900" y="3561225"/>
            <a:chExt cx="291450" cy="291450"/>
          </a:xfrm>
        </p:grpSpPr>
        <p:sp>
          <p:nvSpPr>
            <p:cNvPr id="6858" name="Google Shape;6858;p4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9" name="Google Shape;6859;p4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0" name="Google Shape;6860;p4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61" name="Google Shape;6861;p4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62" name="Google Shape;6862;p44"/>
          <p:cNvGrpSpPr/>
          <p:nvPr/>
        </p:nvGrpSpPr>
        <p:grpSpPr>
          <a:xfrm>
            <a:off x="845106" y="2882499"/>
            <a:ext cx="354586" cy="354586"/>
            <a:chOff x="-32927950" y="3227275"/>
            <a:chExt cx="292225" cy="292225"/>
          </a:xfrm>
        </p:grpSpPr>
        <p:sp>
          <p:nvSpPr>
            <p:cNvPr id="6863" name="Google Shape;6863;p4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4" name="Google Shape;6864;p4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5" name="Google Shape;6865;p4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6" name="Google Shape;6866;p4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7" name="Google Shape;6867;p4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8" name="Google Shape;6868;p44"/>
          <p:cNvGrpSpPr/>
          <p:nvPr/>
        </p:nvGrpSpPr>
        <p:grpSpPr>
          <a:xfrm>
            <a:off x="844621" y="3353613"/>
            <a:ext cx="355557" cy="353645"/>
            <a:chOff x="-32927950" y="3586425"/>
            <a:chExt cx="293025" cy="291450"/>
          </a:xfrm>
        </p:grpSpPr>
        <p:sp>
          <p:nvSpPr>
            <p:cNvPr id="6869" name="Google Shape;6869;p4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0" name="Google Shape;6870;p4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1" name="Google Shape;6871;p4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2" name="Google Shape;6872;p4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3" name="Google Shape;6873;p4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4" name="Google Shape;6874;p44"/>
          <p:cNvGrpSpPr/>
          <p:nvPr/>
        </p:nvGrpSpPr>
        <p:grpSpPr>
          <a:xfrm>
            <a:off x="845106" y="3817598"/>
            <a:ext cx="354586" cy="355557"/>
            <a:chOff x="-32927950" y="3944800"/>
            <a:chExt cx="292225" cy="293025"/>
          </a:xfrm>
        </p:grpSpPr>
        <p:sp>
          <p:nvSpPr>
            <p:cNvPr id="6875" name="Google Shape;6875;p4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6" name="Google Shape;6876;p4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7" name="Google Shape;6877;p4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8" name="Google Shape;6878;p4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9" name="Google Shape;6879;p4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0" name="Google Shape;6880;p4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1" name="Google Shape;6881;p4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2" name="Google Shape;6882;p4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3" name="Google Shape;6883;p4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4" name="Google Shape;6884;p44"/>
          <p:cNvGrpSpPr/>
          <p:nvPr/>
        </p:nvGrpSpPr>
        <p:grpSpPr>
          <a:xfrm>
            <a:off x="3073900" y="2882849"/>
            <a:ext cx="354586" cy="353888"/>
            <a:chOff x="-31094350" y="3194000"/>
            <a:chExt cx="292225" cy="291650"/>
          </a:xfrm>
        </p:grpSpPr>
        <p:sp>
          <p:nvSpPr>
            <p:cNvPr id="6885" name="Google Shape;6885;p4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6" name="Google Shape;6886;p4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7" name="Google Shape;6887;p4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8" name="Google Shape;6888;p4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9" name="Google Shape;6889;p4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0" name="Google Shape;6890;p4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1" name="Google Shape;6891;p4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2" name="Google Shape;6892;p4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93" name="Google Shape;6893;p44"/>
          <p:cNvGrpSpPr/>
          <p:nvPr/>
        </p:nvGrpSpPr>
        <p:grpSpPr>
          <a:xfrm>
            <a:off x="3074366" y="3353341"/>
            <a:ext cx="353645" cy="354191"/>
            <a:chOff x="-31093575" y="3552550"/>
            <a:chExt cx="291450" cy="291900"/>
          </a:xfrm>
        </p:grpSpPr>
        <p:sp>
          <p:nvSpPr>
            <p:cNvPr id="6894" name="Google Shape;6894;p4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5" name="Google Shape;6895;p4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6" name="Google Shape;6896;p4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7" name="Google Shape;6897;p4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98" name="Google Shape;6898;p44"/>
          <p:cNvGrpSpPr/>
          <p:nvPr/>
        </p:nvGrpSpPr>
        <p:grpSpPr>
          <a:xfrm>
            <a:off x="3074366" y="3818569"/>
            <a:ext cx="353645" cy="353615"/>
            <a:chOff x="-31093575" y="3911725"/>
            <a:chExt cx="291450" cy="291425"/>
          </a:xfrm>
        </p:grpSpPr>
        <p:sp>
          <p:nvSpPr>
            <p:cNvPr id="6899" name="Google Shape;6899;p4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0" name="Google Shape;6900;p4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1" name="Google Shape;6901;p44"/>
          <p:cNvGrpSpPr/>
          <p:nvPr/>
        </p:nvGrpSpPr>
        <p:grpSpPr>
          <a:xfrm>
            <a:off x="2183798" y="4275536"/>
            <a:ext cx="356497" cy="354586"/>
            <a:chOff x="-29946000" y="3183175"/>
            <a:chExt cx="293800" cy="292225"/>
          </a:xfrm>
        </p:grpSpPr>
        <p:sp>
          <p:nvSpPr>
            <p:cNvPr id="6902" name="Google Shape;6902;p4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3" name="Google Shape;6903;p4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4" name="Google Shape;6904;p4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5" name="Google Shape;6905;p4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6" name="Google Shape;6906;p4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7" name="Google Shape;6907;p4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8" name="Google Shape;6908;p44"/>
          <p:cNvGrpSpPr/>
          <p:nvPr/>
        </p:nvGrpSpPr>
        <p:grpSpPr>
          <a:xfrm>
            <a:off x="2628330" y="1532689"/>
            <a:ext cx="358408" cy="354161"/>
            <a:chOff x="-34408675" y="3202075"/>
            <a:chExt cx="295375" cy="291875"/>
          </a:xfrm>
        </p:grpSpPr>
        <p:sp>
          <p:nvSpPr>
            <p:cNvPr id="6909" name="Google Shape;6909;p4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0" name="Google Shape;6910;p4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1" name="Google Shape;6911;p4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2" name="Google Shape;6912;p4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3" name="Google Shape;6913;p44"/>
          <p:cNvGrpSpPr/>
          <p:nvPr/>
        </p:nvGrpSpPr>
        <p:grpSpPr>
          <a:xfrm>
            <a:off x="2630243" y="1972683"/>
            <a:ext cx="354586" cy="356254"/>
            <a:chOff x="-34405525" y="3558075"/>
            <a:chExt cx="292225" cy="293600"/>
          </a:xfrm>
        </p:grpSpPr>
        <p:sp>
          <p:nvSpPr>
            <p:cNvPr id="6914" name="Google Shape;6914;p4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5" name="Google Shape;6915;p4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6" name="Google Shape;6916;p4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7" name="Google Shape;6917;p44"/>
          <p:cNvGrpSpPr/>
          <p:nvPr/>
        </p:nvGrpSpPr>
        <p:grpSpPr>
          <a:xfrm>
            <a:off x="2629755" y="2409340"/>
            <a:ext cx="355557" cy="353615"/>
            <a:chOff x="-34406325" y="3919600"/>
            <a:chExt cx="293025" cy="291425"/>
          </a:xfrm>
        </p:grpSpPr>
        <p:sp>
          <p:nvSpPr>
            <p:cNvPr id="6918" name="Google Shape;6918;p4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9" name="Google Shape;6919;p4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0" name="Google Shape;6920;p4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1" name="Google Shape;6921;p4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2" name="Google Shape;6922;p4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3" name="Google Shape;6923;p4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4" name="Google Shape;6924;p4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5" name="Google Shape;6925;p44"/>
          <p:cNvGrpSpPr/>
          <p:nvPr/>
        </p:nvGrpSpPr>
        <p:grpSpPr>
          <a:xfrm>
            <a:off x="1293652" y="2888703"/>
            <a:ext cx="353645" cy="342179"/>
            <a:chOff x="-32568800" y="3232000"/>
            <a:chExt cx="291450" cy="282000"/>
          </a:xfrm>
        </p:grpSpPr>
        <p:sp>
          <p:nvSpPr>
            <p:cNvPr id="6926" name="Google Shape;6926;p4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7" name="Google Shape;6927;p4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8" name="Google Shape;6928;p44"/>
          <p:cNvGrpSpPr/>
          <p:nvPr/>
        </p:nvGrpSpPr>
        <p:grpSpPr>
          <a:xfrm>
            <a:off x="1293183" y="3353613"/>
            <a:ext cx="354586" cy="353645"/>
            <a:chOff x="-32569575" y="3586425"/>
            <a:chExt cx="292225" cy="291450"/>
          </a:xfrm>
        </p:grpSpPr>
        <p:sp>
          <p:nvSpPr>
            <p:cNvPr id="6929" name="Google Shape;6929;p4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0" name="Google Shape;6930;p4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1" name="Google Shape;6931;p44"/>
          <p:cNvGrpSpPr/>
          <p:nvPr/>
        </p:nvGrpSpPr>
        <p:grpSpPr>
          <a:xfrm>
            <a:off x="1284097" y="3818205"/>
            <a:ext cx="372756" cy="354343"/>
            <a:chOff x="-32576675" y="3944600"/>
            <a:chExt cx="307200" cy="292025"/>
          </a:xfrm>
        </p:grpSpPr>
        <p:sp>
          <p:nvSpPr>
            <p:cNvPr id="6932" name="Google Shape;6932;p4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3" name="Google Shape;6933;p4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4" name="Google Shape;6934;p44"/>
          <p:cNvGrpSpPr/>
          <p:nvPr/>
        </p:nvGrpSpPr>
        <p:grpSpPr>
          <a:xfrm>
            <a:off x="3529065" y="2882500"/>
            <a:ext cx="354586" cy="354586"/>
            <a:chOff x="-30735200" y="3192625"/>
            <a:chExt cx="292225" cy="292225"/>
          </a:xfrm>
        </p:grpSpPr>
        <p:sp>
          <p:nvSpPr>
            <p:cNvPr id="6935" name="Google Shape;6935;p4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6" name="Google Shape;6936;p4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7" name="Google Shape;6937;p4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8" name="Google Shape;6938;p4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9" name="Google Shape;6939;p4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0" name="Google Shape;6940;p4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1" name="Google Shape;6941;p4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2" name="Google Shape;6942;p44"/>
          <p:cNvGrpSpPr/>
          <p:nvPr/>
        </p:nvGrpSpPr>
        <p:grpSpPr>
          <a:xfrm>
            <a:off x="3529065" y="3353932"/>
            <a:ext cx="354586" cy="353008"/>
            <a:chOff x="-30735200" y="3552550"/>
            <a:chExt cx="292225" cy="290925"/>
          </a:xfrm>
        </p:grpSpPr>
        <p:sp>
          <p:nvSpPr>
            <p:cNvPr id="6943" name="Google Shape;6943;p4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4" name="Google Shape;6944;p4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5" name="Google Shape;6945;p44"/>
          <p:cNvGrpSpPr/>
          <p:nvPr/>
        </p:nvGrpSpPr>
        <p:grpSpPr>
          <a:xfrm>
            <a:off x="3529065" y="3818554"/>
            <a:ext cx="354586" cy="353645"/>
            <a:chOff x="-30735200" y="3910925"/>
            <a:chExt cx="292225" cy="291450"/>
          </a:xfrm>
        </p:grpSpPr>
        <p:sp>
          <p:nvSpPr>
            <p:cNvPr id="6946" name="Google Shape;6946;p4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7" name="Google Shape;6947;p4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48" name="Google Shape;6948;p4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49" name="Google Shape;6949;p44"/>
          <p:cNvGrpSpPr/>
          <p:nvPr/>
        </p:nvGrpSpPr>
        <p:grpSpPr>
          <a:xfrm>
            <a:off x="4882915" y="1531421"/>
            <a:ext cx="358971" cy="359224"/>
            <a:chOff x="-57956275" y="3197925"/>
            <a:chExt cx="319000" cy="319225"/>
          </a:xfrm>
        </p:grpSpPr>
        <p:sp>
          <p:nvSpPr>
            <p:cNvPr id="6950" name="Google Shape;6950;p4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1" name="Google Shape;6951;p4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2" name="Google Shape;6952;p4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3" name="Google Shape;6953;p4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4" name="Google Shape;6954;p4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5" name="Google Shape;6955;p4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6" name="Google Shape;6956;p4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7" name="Google Shape;6957;p44"/>
          <p:cNvGrpSpPr/>
          <p:nvPr/>
        </p:nvGrpSpPr>
        <p:grpSpPr>
          <a:xfrm>
            <a:off x="4905062" y="1987846"/>
            <a:ext cx="314662" cy="358971"/>
            <a:chOff x="-57940525" y="3590375"/>
            <a:chExt cx="279625" cy="319000"/>
          </a:xfrm>
        </p:grpSpPr>
        <p:sp>
          <p:nvSpPr>
            <p:cNvPr id="6958" name="Google Shape;6958;p4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9" name="Google Shape;6959;p4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0" name="Google Shape;6960;p4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1" name="Google Shape;6961;p4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2" name="Google Shape;6962;p4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3" name="Google Shape;6963;p44"/>
          <p:cNvGrpSpPr/>
          <p:nvPr/>
        </p:nvGrpSpPr>
        <p:grpSpPr>
          <a:xfrm>
            <a:off x="4875950" y="2429217"/>
            <a:ext cx="358099" cy="358999"/>
            <a:chOff x="-57959425" y="3982600"/>
            <a:chExt cx="318225" cy="319025"/>
          </a:xfrm>
        </p:grpSpPr>
        <p:sp>
          <p:nvSpPr>
            <p:cNvPr id="6964" name="Google Shape;6964;p4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5" name="Google Shape;6965;p4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6" name="Google Shape;6966;p4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7" name="Google Shape;6967;p4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8" name="Google Shape;6968;p44"/>
          <p:cNvGrpSpPr/>
          <p:nvPr/>
        </p:nvGrpSpPr>
        <p:grpSpPr>
          <a:xfrm>
            <a:off x="7076110" y="1532546"/>
            <a:ext cx="357226" cy="357226"/>
            <a:chOff x="-55987225" y="3198925"/>
            <a:chExt cx="317450" cy="317450"/>
          </a:xfrm>
        </p:grpSpPr>
        <p:sp>
          <p:nvSpPr>
            <p:cNvPr id="6969" name="Google Shape;6969;p4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0" name="Google Shape;6970;p4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1" name="Google Shape;6971;p4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2" name="Google Shape;6972;p4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3" name="Google Shape;6973;p44"/>
          <p:cNvGrpSpPr/>
          <p:nvPr/>
        </p:nvGrpSpPr>
        <p:grpSpPr>
          <a:xfrm>
            <a:off x="7076110" y="1988578"/>
            <a:ext cx="357226" cy="357367"/>
            <a:chOff x="-55987225" y="3591025"/>
            <a:chExt cx="317450" cy="317575"/>
          </a:xfrm>
        </p:grpSpPr>
        <p:sp>
          <p:nvSpPr>
            <p:cNvPr id="6974" name="Google Shape;6974;p4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5" name="Google Shape;6975;p4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6" name="Google Shape;6976;p4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7" name="Google Shape;6977;p4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8" name="Google Shape;6978;p4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9" name="Google Shape;6979;p44"/>
          <p:cNvGrpSpPr/>
          <p:nvPr/>
        </p:nvGrpSpPr>
        <p:grpSpPr>
          <a:xfrm>
            <a:off x="7090024" y="2429217"/>
            <a:ext cx="358999" cy="358999"/>
            <a:chOff x="-55988800" y="3982600"/>
            <a:chExt cx="319025" cy="319025"/>
          </a:xfrm>
        </p:grpSpPr>
        <p:sp>
          <p:nvSpPr>
            <p:cNvPr id="6980" name="Google Shape;6980;p4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1" name="Google Shape;6981;p4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2" name="Google Shape;6982;p4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3" name="Google Shape;6983;p4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4" name="Google Shape;6984;p4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85" name="Google Shape;6985;p44"/>
          <p:cNvGrpSpPr/>
          <p:nvPr/>
        </p:nvGrpSpPr>
        <p:grpSpPr>
          <a:xfrm>
            <a:off x="5748544" y="2887174"/>
            <a:ext cx="356326" cy="358971"/>
            <a:chOff x="-54026025" y="3192625"/>
            <a:chExt cx="316650" cy="319000"/>
          </a:xfrm>
        </p:grpSpPr>
        <p:sp>
          <p:nvSpPr>
            <p:cNvPr id="6986" name="Google Shape;6986;p4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7" name="Google Shape;6987;p4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8" name="Google Shape;6988;p4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9" name="Google Shape;6989;p4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0" name="Google Shape;6990;p4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1" name="Google Shape;6991;p4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2" name="Google Shape;6992;p4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3" name="Google Shape;6993;p4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4" name="Google Shape;6994;p44"/>
          <p:cNvGrpSpPr/>
          <p:nvPr/>
        </p:nvGrpSpPr>
        <p:grpSpPr>
          <a:xfrm>
            <a:off x="5768494" y="3358148"/>
            <a:ext cx="316434" cy="358099"/>
            <a:chOff x="-54007925" y="3584850"/>
            <a:chExt cx="281200" cy="318225"/>
          </a:xfrm>
        </p:grpSpPr>
        <p:sp>
          <p:nvSpPr>
            <p:cNvPr id="6995" name="Google Shape;6995;p4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6" name="Google Shape;6996;p4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7" name="Google Shape;6997;p4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8" name="Google Shape;6998;p4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9" name="Google Shape;6999;p4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0" name="Google Shape;7000;p4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1" name="Google Shape;7001;p44"/>
          <p:cNvGrpSpPr/>
          <p:nvPr/>
        </p:nvGrpSpPr>
        <p:grpSpPr>
          <a:xfrm>
            <a:off x="5768494" y="3820033"/>
            <a:ext cx="316434" cy="358914"/>
            <a:chOff x="-54007925" y="3975575"/>
            <a:chExt cx="281200" cy="318950"/>
          </a:xfrm>
        </p:grpSpPr>
        <p:sp>
          <p:nvSpPr>
            <p:cNvPr id="7002" name="Google Shape;7002;p4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3" name="Google Shape;7003;p4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4" name="Google Shape;7004;p4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5" name="Google Shape;7005;p4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6" name="Google Shape;7006;p44"/>
          <p:cNvGrpSpPr/>
          <p:nvPr/>
        </p:nvGrpSpPr>
        <p:grpSpPr>
          <a:xfrm>
            <a:off x="8003361" y="2904504"/>
            <a:ext cx="274770" cy="358492"/>
            <a:chOff x="-52005775" y="3208025"/>
            <a:chExt cx="244175" cy="318575"/>
          </a:xfrm>
        </p:grpSpPr>
        <p:sp>
          <p:nvSpPr>
            <p:cNvPr id="7007" name="Google Shape;7007;p4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8" name="Google Shape;7008;p4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9" name="Google Shape;7009;p4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0" name="Google Shape;7010;p4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1" name="Google Shape;7011;p4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2" name="Google Shape;7012;p4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3" name="Google Shape;7013;p4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4" name="Google Shape;7014;p4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5" name="Google Shape;7015;p4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6" name="Google Shape;7016;p4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7" name="Google Shape;7017;p4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8" name="Google Shape;7018;p44"/>
          <p:cNvGrpSpPr/>
          <p:nvPr/>
        </p:nvGrpSpPr>
        <p:grpSpPr>
          <a:xfrm>
            <a:off x="5309830" y="1532546"/>
            <a:ext cx="358099" cy="358099"/>
            <a:chOff x="-57568775" y="3198925"/>
            <a:chExt cx="318225" cy="318225"/>
          </a:xfrm>
        </p:grpSpPr>
        <p:sp>
          <p:nvSpPr>
            <p:cNvPr id="7019" name="Google Shape;7019;p4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0" name="Google Shape;7020;p4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1" name="Google Shape;7021;p4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2" name="Google Shape;7022;p4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3" name="Google Shape;7023;p4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4" name="Google Shape;7024;p4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5" name="Google Shape;7025;p44"/>
          <p:cNvGrpSpPr/>
          <p:nvPr/>
        </p:nvGrpSpPr>
        <p:grpSpPr>
          <a:xfrm>
            <a:off x="5331542" y="1987846"/>
            <a:ext cx="314662" cy="358099"/>
            <a:chOff x="-57549075" y="3590375"/>
            <a:chExt cx="279625" cy="318225"/>
          </a:xfrm>
        </p:grpSpPr>
        <p:sp>
          <p:nvSpPr>
            <p:cNvPr id="7026" name="Google Shape;7026;p4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7" name="Google Shape;7027;p4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8" name="Google Shape;7028;p4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9" name="Google Shape;7029;p4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0" name="Google Shape;7030;p44"/>
          <p:cNvGrpSpPr/>
          <p:nvPr/>
        </p:nvGrpSpPr>
        <p:grpSpPr>
          <a:xfrm>
            <a:off x="5323744" y="2429217"/>
            <a:ext cx="359871" cy="359871"/>
            <a:chOff x="-57570350" y="3982600"/>
            <a:chExt cx="319800" cy="319800"/>
          </a:xfrm>
        </p:grpSpPr>
        <p:sp>
          <p:nvSpPr>
            <p:cNvPr id="7031" name="Google Shape;7031;p4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2" name="Google Shape;7032;p4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3" name="Google Shape;7033;p4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4" name="Google Shape;7034;p4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5" name="Google Shape;7035;p44"/>
          <p:cNvGrpSpPr/>
          <p:nvPr/>
        </p:nvGrpSpPr>
        <p:grpSpPr>
          <a:xfrm>
            <a:off x="7538781" y="1531646"/>
            <a:ext cx="314662" cy="358999"/>
            <a:chOff x="-55576850" y="3198125"/>
            <a:chExt cx="279625" cy="319025"/>
          </a:xfrm>
        </p:grpSpPr>
        <p:sp>
          <p:nvSpPr>
            <p:cNvPr id="7036" name="Google Shape;7036;p4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7" name="Google Shape;7037;p4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8" name="Google Shape;7038;p4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9" name="Google Shape;7039;p4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0" name="Google Shape;7040;p44"/>
          <p:cNvGrpSpPr/>
          <p:nvPr/>
        </p:nvGrpSpPr>
        <p:grpSpPr>
          <a:xfrm>
            <a:off x="7516174" y="1987621"/>
            <a:ext cx="359871" cy="358324"/>
            <a:chOff x="-55596550" y="3590175"/>
            <a:chExt cx="319800" cy="318425"/>
          </a:xfrm>
        </p:grpSpPr>
        <p:sp>
          <p:nvSpPr>
            <p:cNvPr id="7041" name="Google Shape;7041;p4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2" name="Google Shape;7042;p4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3" name="Google Shape;7043;p4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4" name="Google Shape;7044;p4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5" name="Google Shape;7045;p44"/>
          <p:cNvGrpSpPr/>
          <p:nvPr/>
        </p:nvGrpSpPr>
        <p:grpSpPr>
          <a:xfrm>
            <a:off x="7531414" y="2428964"/>
            <a:ext cx="358999" cy="359252"/>
            <a:chOff x="-55595775" y="3982375"/>
            <a:chExt cx="319025" cy="319250"/>
          </a:xfrm>
        </p:grpSpPr>
        <p:sp>
          <p:nvSpPr>
            <p:cNvPr id="7046" name="Google Shape;7046;p4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7" name="Google Shape;7047;p4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8" name="Google Shape;7048;p4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9" name="Google Shape;7049;p4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0" name="Google Shape;7050;p4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1" name="Google Shape;7051;p4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2" name="Google Shape;7052;p44"/>
          <p:cNvGrpSpPr/>
          <p:nvPr/>
        </p:nvGrpSpPr>
        <p:grpSpPr>
          <a:xfrm>
            <a:off x="6188597" y="2887174"/>
            <a:ext cx="358999" cy="358099"/>
            <a:chOff x="-53635375" y="3192625"/>
            <a:chExt cx="319025" cy="318225"/>
          </a:xfrm>
        </p:grpSpPr>
        <p:sp>
          <p:nvSpPr>
            <p:cNvPr id="7053" name="Google Shape;7053;p4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4" name="Google Shape;7054;p4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5" name="Google Shape;7055;p4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6" name="Google Shape;7056;p44"/>
          <p:cNvGrpSpPr/>
          <p:nvPr/>
        </p:nvGrpSpPr>
        <p:grpSpPr>
          <a:xfrm>
            <a:off x="6210766" y="3358148"/>
            <a:ext cx="314662" cy="358999"/>
            <a:chOff x="-53615675" y="3584850"/>
            <a:chExt cx="279625" cy="319025"/>
          </a:xfrm>
        </p:grpSpPr>
        <p:sp>
          <p:nvSpPr>
            <p:cNvPr id="7057" name="Google Shape;7057;p4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8" name="Google Shape;7058;p4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9" name="Google Shape;7059;p4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0" name="Google Shape;7060;p44"/>
          <p:cNvGrpSpPr/>
          <p:nvPr/>
        </p:nvGrpSpPr>
        <p:grpSpPr>
          <a:xfrm>
            <a:off x="6188609" y="3821074"/>
            <a:ext cx="358971" cy="357874"/>
            <a:chOff x="-53634575" y="3976500"/>
            <a:chExt cx="319000" cy="318025"/>
          </a:xfrm>
        </p:grpSpPr>
        <p:sp>
          <p:nvSpPr>
            <p:cNvPr id="7061" name="Google Shape;7061;p4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2" name="Google Shape;7062;p4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3" name="Google Shape;7063;p4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4" name="Google Shape;7064;p4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5" name="Google Shape;7065;p4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6" name="Google Shape;7066;p4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7" name="Google Shape;7067;p4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8" name="Google Shape;7068;p4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9" name="Google Shape;7069;p44"/>
          <p:cNvGrpSpPr/>
          <p:nvPr/>
        </p:nvGrpSpPr>
        <p:grpSpPr>
          <a:xfrm>
            <a:off x="7983415" y="3364028"/>
            <a:ext cx="314662" cy="358436"/>
            <a:chOff x="-52023900" y="3590075"/>
            <a:chExt cx="279625" cy="318525"/>
          </a:xfrm>
        </p:grpSpPr>
        <p:sp>
          <p:nvSpPr>
            <p:cNvPr id="7070" name="Google Shape;7070;p4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1" name="Google Shape;7071;p4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2" name="Google Shape;7072;p4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3" name="Google Shape;7073;p4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4" name="Google Shape;7074;p4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5" name="Google Shape;7075;p4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6" name="Google Shape;7076;p4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77" name="Google Shape;7077;p44"/>
          <p:cNvGrpSpPr/>
          <p:nvPr/>
        </p:nvGrpSpPr>
        <p:grpSpPr>
          <a:xfrm>
            <a:off x="5746657" y="1532546"/>
            <a:ext cx="358971" cy="358971"/>
            <a:chOff x="-57173375" y="3198925"/>
            <a:chExt cx="319000" cy="319000"/>
          </a:xfrm>
        </p:grpSpPr>
        <p:sp>
          <p:nvSpPr>
            <p:cNvPr id="7078" name="Google Shape;7078;p4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9" name="Google Shape;7079;p4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0" name="Google Shape;7080;p4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1" name="Google Shape;7081;p4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2" name="Google Shape;7082;p44"/>
          <p:cNvGrpSpPr/>
          <p:nvPr/>
        </p:nvGrpSpPr>
        <p:grpSpPr>
          <a:xfrm>
            <a:off x="5747540" y="2009987"/>
            <a:ext cx="357198" cy="314690"/>
            <a:chOff x="-57176525" y="3610050"/>
            <a:chExt cx="317425" cy="279650"/>
          </a:xfrm>
        </p:grpSpPr>
        <p:sp>
          <p:nvSpPr>
            <p:cNvPr id="7083" name="Google Shape;7083;p4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4" name="Google Shape;7084;p4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5" name="Google Shape;7085;p4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6" name="Google Shape;7086;p4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7" name="Google Shape;7087;p4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8" name="Google Shape;7088;p44"/>
          <p:cNvGrpSpPr/>
          <p:nvPr/>
        </p:nvGrpSpPr>
        <p:grpSpPr>
          <a:xfrm>
            <a:off x="5779176" y="2428542"/>
            <a:ext cx="323524" cy="358774"/>
            <a:chOff x="-57162350" y="3982000"/>
            <a:chExt cx="287500" cy="318825"/>
          </a:xfrm>
        </p:grpSpPr>
        <p:sp>
          <p:nvSpPr>
            <p:cNvPr id="7089" name="Google Shape;7089;p4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0" name="Google Shape;7090;p4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1" name="Google Shape;7091;p4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2" name="Google Shape;7092;p4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3" name="Google Shape;7093;p4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4" name="Google Shape;7094;p4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5" name="Google Shape;7095;p4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6" name="Google Shape;7096;p4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7" name="Google Shape;7097;p44"/>
          <p:cNvGrpSpPr/>
          <p:nvPr/>
        </p:nvGrpSpPr>
        <p:grpSpPr>
          <a:xfrm>
            <a:off x="7957996" y="1532546"/>
            <a:ext cx="358099" cy="356326"/>
            <a:chOff x="-55202750" y="3198925"/>
            <a:chExt cx="318225" cy="316650"/>
          </a:xfrm>
        </p:grpSpPr>
        <p:sp>
          <p:nvSpPr>
            <p:cNvPr id="7098" name="Google Shape;7098;p4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9" name="Google Shape;7099;p4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00" name="Google Shape;7100;p44"/>
          <p:cNvGrpSpPr/>
          <p:nvPr/>
        </p:nvGrpSpPr>
        <p:grpSpPr>
          <a:xfrm>
            <a:off x="7968627" y="1987846"/>
            <a:ext cx="336830" cy="358099"/>
            <a:chOff x="-55194875" y="3590375"/>
            <a:chExt cx="299325" cy="318225"/>
          </a:xfrm>
        </p:grpSpPr>
        <p:sp>
          <p:nvSpPr>
            <p:cNvPr id="7101" name="Google Shape;7101;p4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2" name="Google Shape;7102;p4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3" name="Google Shape;7103;p4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4" name="Google Shape;7104;p4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5" name="Google Shape;7105;p4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06" name="Google Shape;7106;p44"/>
          <p:cNvGrpSpPr/>
          <p:nvPr/>
        </p:nvGrpSpPr>
        <p:grpSpPr>
          <a:xfrm>
            <a:off x="7973249" y="2430117"/>
            <a:ext cx="357198" cy="357198"/>
            <a:chOff x="-55203525" y="3983400"/>
            <a:chExt cx="317425" cy="317425"/>
          </a:xfrm>
        </p:grpSpPr>
        <p:sp>
          <p:nvSpPr>
            <p:cNvPr id="7107" name="Google Shape;7107;p4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8" name="Google Shape;7108;p4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9" name="Google Shape;7109;p4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0" name="Google Shape;7110;p44"/>
          <p:cNvGrpSpPr/>
          <p:nvPr/>
        </p:nvGrpSpPr>
        <p:grpSpPr>
          <a:xfrm>
            <a:off x="6639728" y="2887174"/>
            <a:ext cx="335930" cy="358971"/>
            <a:chOff x="-53232900" y="3192625"/>
            <a:chExt cx="298525" cy="319000"/>
          </a:xfrm>
        </p:grpSpPr>
        <p:sp>
          <p:nvSpPr>
            <p:cNvPr id="7111" name="Google Shape;7111;p4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2" name="Google Shape;7112;p4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3" name="Google Shape;7113;p4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4" name="Google Shape;7114;p4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5" name="Google Shape;7115;p4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6" name="Google Shape;7116;p4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7" name="Google Shape;7117;p4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8" name="Google Shape;7118;p4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9" name="Google Shape;7119;p44"/>
          <p:cNvGrpSpPr/>
          <p:nvPr/>
        </p:nvGrpSpPr>
        <p:grpSpPr>
          <a:xfrm>
            <a:off x="6629094" y="3358148"/>
            <a:ext cx="357198" cy="356326"/>
            <a:chOff x="-53242350" y="3584850"/>
            <a:chExt cx="317425" cy="316650"/>
          </a:xfrm>
        </p:grpSpPr>
        <p:sp>
          <p:nvSpPr>
            <p:cNvPr id="7120" name="Google Shape;7120;p4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1" name="Google Shape;7121;p4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2" name="Google Shape;7122;p4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3" name="Google Shape;7123;p4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4" name="Google Shape;7124;p4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25" name="Google Shape;7125;p44"/>
          <p:cNvGrpSpPr/>
          <p:nvPr/>
        </p:nvGrpSpPr>
        <p:grpSpPr>
          <a:xfrm>
            <a:off x="6650365" y="3820849"/>
            <a:ext cx="314662" cy="358999"/>
            <a:chOff x="-53224225" y="3976300"/>
            <a:chExt cx="279625" cy="319025"/>
          </a:xfrm>
        </p:grpSpPr>
        <p:sp>
          <p:nvSpPr>
            <p:cNvPr id="7126" name="Google Shape;7126;p4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7" name="Google Shape;7127;p4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8" name="Google Shape;7128;p4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9" name="Google Shape;7129;p4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0" name="Google Shape;7130;p4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1" name="Google Shape;7131;p4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2" name="Google Shape;7132;p4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33" name="Google Shape;7133;p44"/>
          <p:cNvGrpSpPr/>
          <p:nvPr/>
        </p:nvGrpSpPr>
        <p:grpSpPr>
          <a:xfrm>
            <a:off x="7961263" y="3828529"/>
            <a:ext cx="358971" cy="358408"/>
            <a:chOff x="-52043575" y="3983125"/>
            <a:chExt cx="319000" cy="318500"/>
          </a:xfrm>
        </p:grpSpPr>
        <p:sp>
          <p:nvSpPr>
            <p:cNvPr id="7134" name="Google Shape;7134;p4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5" name="Google Shape;7135;p4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6" name="Google Shape;7136;p4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7" name="Google Shape;7137;p4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8" name="Google Shape;7138;p4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9" name="Google Shape;7139;p4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0" name="Google Shape;7140;p4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1" name="Google Shape;7141;p4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2" name="Google Shape;7142;p4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3" name="Google Shape;7143;p44"/>
          <p:cNvGrpSpPr/>
          <p:nvPr/>
        </p:nvGrpSpPr>
        <p:grpSpPr>
          <a:xfrm>
            <a:off x="6215202" y="1532546"/>
            <a:ext cx="314662" cy="358971"/>
            <a:chOff x="-56766175" y="3198925"/>
            <a:chExt cx="279625" cy="319000"/>
          </a:xfrm>
        </p:grpSpPr>
        <p:sp>
          <p:nvSpPr>
            <p:cNvPr id="7144" name="Google Shape;7144;p4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5" name="Google Shape;7145;p4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6" name="Google Shape;7146;p4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7" name="Google Shape;7147;p4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8" name="Google Shape;7148;p4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9" name="Google Shape;7149;p4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0" name="Google Shape;7150;p4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1" name="Google Shape;7151;p44"/>
          <p:cNvGrpSpPr/>
          <p:nvPr/>
        </p:nvGrpSpPr>
        <p:grpSpPr>
          <a:xfrm>
            <a:off x="6214314" y="1987846"/>
            <a:ext cx="316434" cy="358099"/>
            <a:chOff x="-56766175" y="3590375"/>
            <a:chExt cx="281200" cy="318225"/>
          </a:xfrm>
        </p:grpSpPr>
        <p:sp>
          <p:nvSpPr>
            <p:cNvPr id="7152" name="Google Shape;7152;p4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3" name="Google Shape;7153;p4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4" name="Google Shape;7154;p4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5" name="Google Shape;7155;p4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6" name="Google Shape;7156;p44"/>
          <p:cNvGrpSpPr/>
          <p:nvPr/>
        </p:nvGrpSpPr>
        <p:grpSpPr>
          <a:xfrm>
            <a:off x="6251270" y="2429217"/>
            <a:ext cx="272126" cy="358099"/>
            <a:chOff x="-56747275" y="3982600"/>
            <a:chExt cx="241825" cy="318225"/>
          </a:xfrm>
        </p:grpSpPr>
        <p:sp>
          <p:nvSpPr>
            <p:cNvPr id="7157" name="Google Shape;7157;p4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8" name="Google Shape;7158;p4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9" name="Google Shape;7159;p4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0" name="Google Shape;7160;p4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1" name="Google Shape;7161;p4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2" name="Google Shape;7162;p4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3" name="Google Shape;7163;p4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64" name="Google Shape;7164;p44"/>
          <p:cNvGrpSpPr/>
          <p:nvPr/>
        </p:nvGrpSpPr>
        <p:grpSpPr>
          <a:xfrm>
            <a:off x="4881188" y="2894264"/>
            <a:ext cx="314662" cy="358971"/>
            <a:chOff x="-54793175" y="3198925"/>
            <a:chExt cx="279625" cy="319000"/>
          </a:xfrm>
        </p:grpSpPr>
        <p:sp>
          <p:nvSpPr>
            <p:cNvPr id="7165" name="Google Shape;7165;p4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6" name="Google Shape;7166;p4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7" name="Google Shape;7167;p4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8" name="Google Shape;7168;p4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9" name="Google Shape;7169;p4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0" name="Google Shape;7170;p4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1" name="Google Shape;7171;p4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72" name="Google Shape;7172;p44"/>
          <p:cNvGrpSpPr/>
          <p:nvPr/>
        </p:nvGrpSpPr>
        <p:grpSpPr>
          <a:xfrm>
            <a:off x="4859018" y="3371455"/>
            <a:ext cx="358999" cy="342991"/>
            <a:chOff x="-54812875" y="3596675"/>
            <a:chExt cx="319025" cy="304800"/>
          </a:xfrm>
        </p:grpSpPr>
        <p:sp>
          <p:nvSpPr>
            <p:cNvPr id="7173" name="Google Shape;7173;p4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4" name="Google Shape;7174;p4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5" name="Google Shape;7175;p4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6" name="Google Shape;7176;p4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7" name="Google Shape;7177;p4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8" name="Google Shape;7178;p4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9" name="Google Shape;7179;p4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80" name="Google Shape;7180;p4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1" name="Google Shape;7181;p4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82" name="Google Shape;7182;p44"/>
          <p:cNvGrpSpPr/>
          <p:nvPr/>
        </p:nvGrpSpPr>
        <p:grpSpPr>
          <a:xfrm>
            <a:off x="4881188" y="3827938"/>
            <a:ext cx="314662" cy="358099"/>
            <a:chOff x="-54793175" y="3982600"/>
            <a:chExt cx="279625" cy="318225"/>
          </a:xfrm>
        </p:grpSpPr>
        <p:sp>
          <p:nvSpPr>
            <p:cNvPr id="7183" name="Google Shape;7183;p4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4" name="Google Shape;7184;p4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5" name="Google Shape;7185;p4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6" name="Google Shape;7186;p4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7" name="Google Shape;7187;p4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8" name="Google Shape;7188;p4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9" name="Google Shape;7189;p4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0" name="Google Shape;7190;p44"/>
          <p:cNvGrpSpPr/>
          <p:nvPr/>
        </p:nvGrpSpPr>
        <p:grpSpPr>
          <a:xfrm>
            <a:off x="7092648" y="2887174"/>
            <a:ext cx="314662" cy="358099"/>
            <a:chOff x="-52832000" y="3192625"/>
            <a:chExt cx="279625" cy="318225"/>
          </a:xfrm>
        </p:grpSpPr>
        <p:sp>
          <p:nvSpPr>
            <p:cNvPr id="7191" name="Google Shape;7191;p4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2" name="Google Shape;7192;p4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3" name="Google Shape;7193;p4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4" name="Google Shape;7194;p4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5" name="Google Shape;7195;p4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6" name="Google Shape;7196;p4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7" name="Google Shape;7197;p4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8" name="Google Shape;7198;p4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9" name="Google Shape;7199;p44"/>
          <p:cNvGrpSpPr/>
          <p:nvPr/>
        </p:nvGrpSpPr>
        <p:grpSpPr>
          <a:xfrm>
            <a:off x="7070495" y="3359048"/>
            <a:ext cx="358971" cy="357198"/>
            <a:chOff x="-52851675" y="3585650"/>
            <a:chExt cx="319000" cy="317425"/>
          </a:xfrm>
        </p:grpSpPr>
        <p:sp>
          <p:nvSpPr>
            <p:cNvPr id="7200" name="Google Shape;7200;p4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1" name="Google Shape;7201;p4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2" name="Google Shape;7202;p4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3" name="Google Shape;7203;p4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4" name="Google Shape;7204;p4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5" name="Google Shape;7205;p4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06" name="Google Shape;7206;p44"/>
          <p:cNvGrpSpPr/>
          <p:nvPr/>
        </p:nvGrpSpPr>
        <p:grpSpPr>
          <a:xfrm>
            <a:off x="7092648" y="3820849"/>
            <a:ext cx="314662" cy="358999"/>
            <a:chOff x="-52832000" y="3976300"/>
            <a:chExt cx="279625" cy="319025"/>
          </a:xfrm>
        </p:grpSpPr>
        <p:sp>
          <p:nvSpPr>
            <p:cNvPr id="7207" name="Google Shape;7207;p4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8" name="Google Shape;7208;p4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9" name="Google Shape;7209;p4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0" name="Google Shape;7210;p4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1" name="Google Shape;7211;p4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2" name="Google Shape;7212;p44"/>
          <p:cNvGrpSpPr/>
          <p:nvPr/>
        </p:nvGrpSpPr>
        <p:grpSpPr>
          <a:xfrm>
            <a:off x="6209853" y="4275497"/>
            <a:ext cx="316434" cy="358099"/>
            <a:chOff x="-51633225" y="3198925"/>
            <a:chExt cx="281200" cy="318225"/>
          </a:xfrm>
        </p:grpSpPr>
        <p:sp>
          <p:nvSpPr>
            <p:cNvPr id="7213" name="Google Shape;7213;p4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4" name="Google Shape;7214;p4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5" name="Google Shape;7215;p4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6" name="Google Shape;7216;p4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7" name="Google Shape;7217;p4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8" name="Google Shape;7218;p4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9" name="Google Shape;7219;p4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0" name="Google Shape;7220;p44"/>
          <p:cNvGrpSpPr/>
          <p:nvPr/>
        </p:nvGrpSpPr>
        <p:grpSpPr>
          <a:xfrm>
            <a:off x="6628675" y="1533418"/>
            <a:ext cx="365188" cy="357226"/>
            <a:chOff x="-56396775" y="3199700"/>
            <a:chExt cx="324525" cy="317450"/>
          </a:xfrm>
        </p:grpSpPr>
        <p:sp>
          <p:nvSpPr>
            <p:cNvPr id="7221" name="Google Shape;7221;p4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2" name="Google Shape;7222;p4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3" name="Google Shape;7223;p4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4" name="Google Shape;7224;p4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5" name="Google Shape;7225;p4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6" name="Google Shape;7226;p4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7" name="Google Shape;7227;p44"/>
          <p:cNvGrpSpPr/>
          <p:nvPr/>
        </p:nvGrpSpPr>
        <p:grpSpPr>
          <a:xfrm>
            <a:off x="6631774" y="1999353"/>
            <a:ext cx="358999" cy="335958"/>
            <a:chOff x="-56394425" y="3600600"/>
            <a:chExt cx="319025" cy="298550"/>
          </a:xfrm>
        </p:grpSpPr>
        <p:sp>
          <p:nvSpPr>
            <p:cNvPr id="7228" name="Google Shape;7228;p4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9" name="Google Shape;7229;p4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0" name="Google Shape;7230;p4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1" name="Google Shape;7231;p44"/>
          <p:cNvGrpSpPr/>
          <p:nvPr/>
        </p:nvGrpSpPr>
        <p:grpSpPr>
          <a:xfrm>
            <a:off x="6662533" y="2430117"/>
            <a:ext cx="327068" cy="357198"/>
            <a:chOff x="-56379450" y="3983400"/>
            <a:chExt cx="290650" cy="317425"/>
          </a:xfrm>
        </p:grpSpPr>
        <p:sp>
          <p:nvSpPr>
            <p:cNvPr id="7232" name="Google Shape;7232;p4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3" name="Google Shape;7233;p4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4" name="Google Shape;7234;p4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5" name="Google Shape;7235;p4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6" name="Google Shape;7236;p4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7" name="Google Shape;7237;p4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8" name="Google Shape;7238;p44"/>
            <p:cNvSpPr/>
            <p:nvPr/>
          </p:nvSpPr>
          <p:spPr>
            <a:xfrm>
              <a:off x="-56181750" y="4039300"/>
              <a:ext cx="0" cy="25"/>
            </a:xfrm>
            <a:custGeom>
              <a:avLst/>
              <a:gdLst/>
              <a:ahLst/>
              <a:cxnLst/>
              <a:rect l="l" t="t" r="r" b="b"/>
              <a:pathLst>
                <a:path w="120000"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9" name="Google Shape;7239;p4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40" name="Google Shape;7240;p44"/>
          <p:cNvGrpSpPr/>
          <p:nvPr/>
        </p:nvGrpSpPr>
        <p:grpSpPr>
          <a:xfrm>
            <a:off x="5326239" y="2894264"/>
            <a:ext cx="316434" cy="358971"/>
            <a:chOff x="-54401725" y="3198925"/>
            <a:chExt cx="281200" cy="319000"/>
          </a:xfrm>
        </p:grpSpPr>
        <p:sp>
          <p:nvSpPr>
            <p:cNvPr id="7241" name="Google Shape;7241;p4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2" name="Google Shape;7242;p4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3" name="Google Shape;7243;p4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4" name="Google Shape;7244;p4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5" name="Google Shape;7245;p4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6" name="Google Shape;7246;p4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7" name="Google Shape;7247;p4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8" name="Google Shape;7248;p4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9" name="Google Shape;7249;p4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0" name="Google Shape;7250;p4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1" name="Google Shape;7251;p4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52" name="Google Shape;7252;p44"/>
          <p:cNvGrpSpPr/>
          <p:nvPr/>
        </p:nvGrpSpPr>
        <p:grpSpPr>
          <a:xfrm>
            <a:off x="5327130" y="3364365"/>
            <a:ext cx="314662" cy="358099"/>
            <a:chOff x="-54401725" y="3590375"/>
            <a:chExt cx="279625" cy="318225"/>
          </a:xfrm>
        </p:grpSpPr>
        <p:sp>
          <p:nvSpPr>
            <p:cNvPr id="7253" name="Google Shape;7253;p4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4" name="Google Shape;7254;p4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5" name="Google Shape;7255;p4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6" name="Google Shape;7256;p4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7" name="Google Shape;7257;p4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8" name="Google Shape;7258;p4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59" name="Google Shape;7259;p44"/>
          <p:cNvGrpSpPr/>
          <p:nvPr/>
        </p:nvGrpSpPr>
        <p:grpSpPr>
          <a:xfrm>
            <a:off x="5324919" y="3827938"/>
            <a:ext cx="319079" cy="358099"/>
            <a:chOff x="-54403300" y="3982600"/>
            <a:chExt cx="283550" cy="318225"/>
          </a:xfrm>
        </p:grpSpPr>
        <p:sp>
          <p:nvSpPr>
            <p:cNvPr id="7260" name="Google Shape;7260;p4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1" name="Google Shape;7261;p4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2" name="Google Shape;7262;p4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3" name="Google Shape;7263;p4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4" name="Google Shape;7264;p4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65" name="Google Shape;7265;p44"/>
          <p:cNvGrpSpPr/>
          <p:nvPr/>
        </p:nvGrpSpPr>
        <p:grpSpPr>
          <a:xfrm>
            <a:off x="7512310" y="2889172"/>
            <a:ext cx="356298" cy="356973"/>
            <a:chOff x="-52458650" y="3194400"/>
            <a:chExt cx="316625" cy="317225"/>
          </a:xfrm>
        </p:grpSpPr>
        <p:sp>
          <p:nvSpPr>
            <p:cNvPr id="7266" name="Google Shape;7266;p4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7" name="Google Shape;7267;p4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8" name="Google Shape;7268;p4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9" name="Google Shape;7269;p4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0" name="Google Shape;7270;p4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1" name="Google Shape;7271;p4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2" name="Google Shape;7272;p4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3" name="Google Shape;7273;p4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4" name="Google Shape;7274;p44"/>
          <p:cNvGrpSpPr/>
          <p:nvPr/>
        </p:nvGrpSpPr>
        <p:grpSpPr>
          <a:xfrm>
            <a:off x="7521612" y="3358148"/>
            <a:ext cx="337703" cy="357845"/>
            <a:chOff x="-52450000" y="3584850"/>
            <a:chExt cx="300100" cy="318000"/>
          </a:xfrm>
        </p:grpSpPr>
        <p:sp>
          <p:nvSpPr>
            <p:cNvPr id="7275" name="Google Shape;7275;p4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6" name="Google Shape;7276;p4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7" name="Google Shape;7277;p4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8" name="Google Shape;7278;p4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9" name="Google Shape;7279;p4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0" name="Google Shape;7280;p4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1" name="Google Shape;7281;p4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82" name="Google Shape;7282;p44"/>
          <p:cNvGrpSpPr/>
          <p:nvPr/>
        </p:nvGrpSpPr>
        <p:grpSpPr>
          <a:xfrm>
            <a:off x="7533134" y="3822621"/>
            <a:ext cx="314662" cy="357226"/>
            <a:chOff x="-52440550" y="3977875"/>
            <a:chExt cx="279625" cy="317450"/>
          </a:xfrm>
        </p:grpSpPr>
        <p:sp>
          <p:nvSpPr>
            <p:cNvPr id="7283" name="Google Shape;7283;p4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4" name="Google Shape;7284;p4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5" name="Google Shape;7285;p4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6" name="Google Shape;7286;p4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7" name="Google Shape;7287;p4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8" name="Google Shape;7288;p4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9" name="Google Shape;7289;p4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0" name="Google Shape;7290;p4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1" name="Google Shape;7291;p44"/>
          <p:cNvGrpSpPr/>
          <p:nvPr/>
        </p:nvGrpSpPr>
        <p:grpSpPr>
          <a:xfrm>
            <a:off x="6645070" y="4278827"/>
            <a:ext cx="314662" cy="358999"/>
            <a:chOff x="-51623775" y="3584850"/>
            <a:chExt cx="279625" cy="319025"/>
          </a:xfrm>
        </p:grpSpPr>
        <p:sp>
          <p:nvSpPr>
            <p:cNvPr id="7292" name="Google Shape;7292;p4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3" name="Google Shape;7293;p4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4" name="Google Shape;7294;p4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5" name="Google Shape;7295;p4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6" name="Google Shape;7296;p4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7" name="Google Shape;7297;p4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8" name="Google Shape;7298;p4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9" name="Google Shape;7299;p4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0" name="Google Shape;7300;p4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f657e88641_0_0"/>
          <p:cNvSpPr txBox="1">
            <a:spLocks noGrp="1"/>
          </p:cNvSpPr>
          <p:nvPr>
            <p:ph type="title"/>
          </p:nvPr>
        </p:nvSpPr>
        <p:spPr>
          <a:xfrm>
            <a:off x="4598900" y="1491800"/>
            <a:ext cx="3593700" cy="1206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000000"/>
              </a:buClr>
              <a:buSzPts val="1100"/>
              <a:buFont typeface="Arial"/>
              <a:buNone/>
            </a:pPr>
            <a:r>
              <a:rPr lang="es"/>
              <a:t>Graph</a:t>
            </a:r>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04"/>
        <p:cNvGrpSpPr/>
        <p:nvPr/>
      </p:nvGrpSpPr>
      <p:grpSpPr>
        <a:xfrm>
          <a:off x="0" y="0"/>
          <a:ext cx="0" cy="0"/>
          <a:chOff x="0" y="0"/>
          <a:chExt cx="0" cy="0"/>
        </a:xfrm>
      </p:grpSpPr>
      <p:sp>
        <p:nvSpPr>
          <p:cNvPr id="7305" name="Google Shape;7305;p45"/>
          <p:cNvSpPr txBox="1">
            <a:spLocks noGrp="1"/>
          </p:cNvSpPr>
          <p:nvPr>
            <p:ph type="title" idx="4294967295"/>
          </p:nvPr>
        </p:nvSpPr>
        <p:spPr>
          <a:xfrm>
            <a:off x="849675"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06" name="Google Shape;7306;p45"/>
          <p:cNvSpPr txBox="1">
            <a:spLocks noGrp="1"/>
          </p:cNvSpPr>
          <p:nvPr>
            <p:ph type="title" idx="4294967295"/>
          </p:nvPr>
        </p:nvSpPr>
        <p:spPr>
          <a:xfrm>
            <a:off x="4858400"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07" name="Google Shape;7307;p45"/>
          <p:cNvGrpSpPr/>
          <p:nvPr/>
        </p:nvGrpSpPr>
        <p:grpSpPr>
          <a:xfrm>
            <a:off x="885676" y="1539249"/>
            <a:ext cx="276003" cy="357300"/>
            <a:chOff x="-50469125" y="3183175"/>
            <a:chExt cx="233150" cy="301825"/>
          </a:xfrm>
        </p:grpSpPr>
        <p:sp>
          <p:nvSpPr>
            <p:cNvPr id="7308" name="Google Shape;7308;p4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9" name="Google Shape;7309;p4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0" name="Google Shape;7310;p4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1" name="Google Shape;7311;p45"/>
          <p:cNvGrpSpPr/>
          <p:nvPr/>
        </p:nvGrpSpPr>
        <p:grpSpPr>
          <a:xfrm>
            <a:off x="845576" y="1974651"/>
            <a:ext cx="356205" cy="355288"/>
            <a:chOff x="-50504575" y="3550975"/>
            <a:chExt cx="300900" cy="300125"/>
          </a:xfrm>
        </p:grpSpPr>
        <p:sp>
          <p:nvSpPr>
            <p:cNvPr id="7312" name="Google Shape;7312;p4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3" name="Google Shape;7313;p4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4" name="Google Shape;7314;p4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5" name="Google Shape;7315;p4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6" name="Google Shape;7316;p45"/>
          <p:cNvGrpSpPr/>
          <p:nvPr/>
        </p:nvGrpSpPr>
        <p:grpSpPr>
          <a:xfrm>
            <a:off x="845578" y="2412893"/>
            <a:ext cx="356205" cy="354341"/>
            <a:chOff x="-50503000" y="3921175"/>
            <a:chExt cx="300900" cy="299325"/>
          </a:xfrm>
        </p:grpSpPr>
        <p:sp>
          <p:nvSpPr>
            <p:cNvPr id="7317" name="Google Shape;7317;p4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8" name="Google Shape;7318;p4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9" name="Google Shape;7319;p4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0" name="Google Shape;7320;p4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1" name="Google Shape;7321;p4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2" name="Google Shape;7322;p45"/>
          <p:cNvGrpSpPr/>
          <p:nvPr/>
        </p:nvGrpSpPr>
        <p:grpSpPr>
          <a:xfrm>
            <a:off x="3049623" y="1558811"/>
            <a:ext cx="355258" cy="356205"/>
            <a:chOff x="-48630025" y="3199700"/>
            <a:chExt cx="300100" cy="300900"/>
          </a:xfrm>
        </p:grpSpPr>
        <p:sp>
          <p:nvSpPr>
            <p:cNvPr id="7323" name="Google Shape;7323;p4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4" name="Google Shape;7324;p4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5" name="Google Shape;7325;p4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6" name="Google Shape;7326;p45"/>
          <p:cNvGrpSpPr/>
          <p:nvPr/>
        </p:nvGrpSpPr>
        <p:grpSpPr>
          <a:xfrm>
            <a:off x="3049623" y="1996107"/>
            <a:ext cx="355258" cy="355258"/>
            <a:chOff x="-48630025" y="3569100"/>
            <a:chExt cx="300100" cy="300100"/>
          </a:xfrm>
        </p:grpSpPr>
        <p:sp>
          <p:nvSpPr>
            <p:cNvPr id="7327" name="Google Shape;7327;p4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8" name="Google Shape;7328;p4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9" name="Google Shape;7329;p4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0" name="Google Shape;7330;p4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1" name="Google Shape;7331;p4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2" name="Google Shape;7332;p4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3" name="Google Shape;7333;p4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4" name="Google Shape;7334;p4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5" name="Google Shape;7335;p4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6" name="Google Shape;7336;p4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7" name="Google Shape;7337;p45"/>
          <p:cNvGrpSpPr/>
          <p:nvPr/>
        </p:nvGrpSpPr>
        <p:grpSpPr>
          <a:xfrm>
            <a:off x="3050101" y="2433403"/>
            <a:ext cx="354311" cy="353394"/>
            <a:chOff x="-48629225" y="3938500"/>
            <a:chExt cx="299300" cy="298525"/>
          </a:xfrm>
        </p:grpSpPr>
        <p:sp>
          <p:nvSpPr>
            <p:cNvPr id="7338" name="Google Shape;7338;p4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9" name="Google Shape;7339;p4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0" name="Google Shape;7340;p4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1" name="Google Shape;7341;p4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42" name="Google Shape;7342;p45"/>
          <p:cNvGrpSpPr/>
          <p:nvPr/>
        </p:nvGrpSpPr>
        <p:grpSpPr>
          <a:xfrm>
            <a:off x="1785507" y="2904744"/>
            <a:ext cx="311458" cy="354341"/>
            <a:chOff x="-46762575" y="3200500"/>
            <a:chExt cx="263100" cy="299325"/>
          </a:xfrm>
        </p:grpSpPr>
        <p:sp>
          <p:nvSpPr>
            <p:cNvPr id="7343" name="Google Shape;7343;p4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4" name="Google Shape;7344;p4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5" name="Google Shape;7345;p4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6" name="Google Shape;7346;p4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7" name="Google Shape;7347;p4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48" name="Google Shape;7348;p45"/>
          <p:cNvGrpSpPr/>
          <p:nvPr/>
        </p:nvGrpSpPr>
        <p:grpSpPr>
          <a:xfrm>
            <a:off x="1763587" y="3363466"/>
            <a:ext cx="355288" cy="312375"/>
            <a:chOff x="-46779900" y="3588000"/>
            <a:chExt cx="300125" cy="263875"/>
          </a:xfrm>
        </p:grpSpPr>
        <p:sp>
          <p:nvSpPr>
            <p:cNvPr id="7349" name="Google Shape;7349;p4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0" name="Google Shape;7350;p4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1" name="Google Shape;7351;p4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2" name="Google Shape;7352;p4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3" name="Google Shape;7353;p45"/>
          <p:cNvGrpSpPr/>
          <p:nvPr/>
        </p:nvGrpSpPr>
        <p:grpSpPr>
          <a:xfrm>
            <a:off x="1764060" y="3778388"/>
            <a:ext cx="354341" cy="353394"/>
            <a:chOff x="-46779100" y="3938500"/>
            <a:chExt cx="299325" cy="298525"/>
          </a:xfrm>
        </p:grpSpPr>
        <p:sp>
          <p:nvSpPr>
            <p:cNvPr id="7354" name="Google Shape;7354;p4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5" name="Google Shape;7355;p4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6" name="Google Shape;7356;p45"/>
          <p:cNvGrpSpPr/>
          <p:nvPr/>
        </p:nvGrpSpPr>
        <p:grpSpPr>
          <a:xfrm>
            <a:off x="3971796" y="2911255"/>
            <a:ext cx="355258" cy="355288"/>
            <a:chOff x="-44924250" y="3206000"/>
            <a:chExt cx="300100" cy="300125"/>
          </a:xfrm>
        </p:grpSpPr>
        <p:sp>
          <p:nvSpPr>
            <p:cNvPr id="7357" name="Google Shape;7357;p4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8" name="Google Shape;7358;p4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9" name="Google Shape;7359;p4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0" name="Google Shape;7360;p4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1" name="Google Shape;7361;p4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2" name="Google Shape;7362;p45"/>
          <p:cNvGrpSpPr/>
          <p:nvPr/>
        </p:nvGrpSpPr>
        <p:grpSpPr>
          <a:xfrm>
            <a:off x="1286281" y="1539249"/>
            <a:ext cx="355258" cy="355258"/>
            <a:chOff x="-50134375" y="3183175"/>
            <a:chExt cx="300100" cy="300100"/>
          </a:xfrm>
        </p:grpSpPr>
        <p:sp>
          <p:nvSpPr>
            <p:cNvPr id="7363" name="Google Shape;7363;p4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4" name="Google Shape;7364;p4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5" name="Google Shape;7365;p4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6" name="Google Shape;7366;p4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7" name="Google Shape;7367;p4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8" name="Google Shape;7368;p4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9" name="Google Shape;7369;p4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0" name="Google Shape;7370;p4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1" name="Google Shape;7371;p4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2" name="Google Shape;7372;p4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73" name="Google Shape;7373;p45"/>
          <p:cNvGrpSpPr/>
          <p:nvPr/>
        </p:nvGrpSpPr>
        <p:grpSpPr>
          <a:xfrm>
            <a:off x="1286281" y="1974651"/>
            <a:ext cx="355258" cy="355288"/>
            <a:chOff x="-50134375" y="3550975"/>
            <a:chExt cx="300100" cy="300125"/>
          </a:xfrm>
        </p:grpSpPr>
        <p:sp>
          <p:nvSpPr>
            <p:cNvPr id="7374" name="Google Shape;7374;p4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5" name="Google Shape;7375;p4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76" name="Google Shape;7376;p45"/>
          <p:cNvGrpSpPr/>
          <p:nvPr/>
        </p:nvGrpSpPr>
        <p:grpSpPr>
          <a:xfrm>
            <a:off x="1286281" y="2412183"/>
            <a:ext cx="355258" cy="355051"/>
            <a:chOff x="-50134375" y="3920575"/>
            <a:chExt cx="300100" cy="299925"/>
          </a:xfrm>
        </p:grpSpPr>
        <p:sp>
          <p:nvSpPr>
            <p:cNvPr id="7377" name="Google Shape;7377;p4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8" name="Google Shape;7378;p4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9" name="Google Shape;7379;p4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80" name="Google Shape;7380;p45"/>
          <p:cNvGrpSpPr/>
          <p:nvPr/>
        </p:nvGrpSpPr>
        <p:grpSpPr>
          <a:xfrm>
            <a:off x="3497010" y="1559758"/>
            <a:ext cx="357123" cy="355258"/>
            <a:chOff x="-48262200" y="3200500"/>
            <a:chExt cx="301675" cy="300100"/>
          </a:xfrm>
        </p:grpSpPr>
        <p:sp>
          <p:nvSpPr>
            <p:cNvPr id="7381" name="Google Shape;7381;p4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2" name="Google Shape;7382;p4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3" name="Google Shape;7383;p4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4" name="Google Shape;7384;p4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5" name="Google Shape;7385;p4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6" name="Google Shape;7386;p4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7" name="Google Shape;7387;p4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8" name="Google Shape;7388;p4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9" name="Google Shape;7389;p4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0" name="Google Shape;7390;p45"/>
          <p:cNvGrpSpPr/>
          <p:nvPr/>
        </p:nvGrpSpPr>
        <p:grpSpPr>
          <a:xfrm>
            <a:off x="3526382" y="1996847"/>
            <a:ext cx="298377" cy="354519"/>
            <a:chOff x="-48233050" y="3569725"/>
            <a:chExt cx="252050" cy="299475"/>
          </a:xfrm>
        </p:grpSpPr>
        <p:sp>
          <p:nvSpPr>
            <p:cNvPr id="7391" name="Google Shape;7391;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2" name="Google Shape;7392;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3" name="Google Shape;7393;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4" name="Google Shape;7394;p45"/>
          <p:cNvGrpSpPr/>
          <p:nvPr/>
        </p:nvGrpSpPr>
        <p:grpSpPr>
          <a:xfrm>
            <a:off x="3550149" y="2430591"/>
            <a:ext cx="250847" cy="358070"/>
            <a:chOff x="-48216525" y="3936125"/>
            <a:chExt cx="211900" cy="302475"/>
          </a:xfrm>
        </p:grpSpPr>
        <p:sp>
          <p:nvSpPr>
            <p:cNvPr id="7395" name="Google Shape;7395;p4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6" name="Google Shape;7396;p4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7" name="Google Shape;7397;p4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8" name="Google Shape;7398;p4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9" name="Google Shape;7399;p45"/>
          <p:cNvGrpSpPr/>
          <p:nvPr/>
        </p:nvGrpSpPr>
        <p:grpSpPr>
          <a:xfrm>
            <a:off x="2205863" y="2905661"/>
            <a:ext cx="355258" cy="355288"/>
            <a:chOff x="-46410500" y="3201275"/>
            <a:chExt cx="300100" cy="300125"/>
          </a:xfrm>
        </p:grpSpPr>
        <p:sp>
          <p:nvSpPr>
            <p:cNvPr id="7400" name="Google Shape;7400;p4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1" name="Google Shape;7401;p4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2" name="Google Shape;7402;p4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3" name="Google Shape;7403;p4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4" name="Google Shape;7404;p4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5" name="Google Shape;7405;p45"/>
          <p:cNvGrpSpPr/>
          <p:nvPr/>
        </p:nvGrpSpPr>
        <p:grpSpPr>
          <a:xfrm>
            <a:off x="2205866" y="3341092"/>
            <a:ext cx="355258" cy="356205"/>
            <a:chOff x="-46409700" y="3569100"/>
            <a:chExt cx="300100" cy="300900"/>
          </a:xfrm>
        </p:grpSpPr>
        <p:sp>
          <p:nvSpPr>
            <p:cNvPr id="7406" name="Google Shape;7406;p4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7" name="Google Shape;7407;p4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8" name="Google Shape;7408;p4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9" name="Google Shape;7409;p4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0" name="Google Shape;7410;p4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1" name="Google Shape;7411;p45"/>
          <p:cNvGrpSpPr/>
          <p:nvPr/>
        </p:nvGrpSpPr>
        <p:grpSpPr>
          <a:xfrm>
            <a:off x="2193750" y="3776524"/>
            <a:ext cx="379497" cy="358070"/>
            <a:chOff x="-46422300" y="3936925"/>
            <a:chExt cx="320575" cy="302475"/>
          </a:xfrm>
        </p:grpSpPr>
        <p:sp>
          <p:nvSpPr>
            <p:cNvPr id="7412" name="Google Shape;7412;p4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3" name="Google Shape;7413;p4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4" name="Google Shape;7414;p45"/>
          <p:cNvGrpSpPr/>
          <p:nvPr/>
        </p:nvGrpSpPr>
        <p:grpSpPr>
          <a:xfrm>
            <a:off x="3971331" y="3330852"/>
            <a:ext cx="356205" cy="355258"/>
            <a:chOff x="-44914800" y="3560450"/>
            <a:chExt cx="300900" cy="300100"/>
          </a:xfrm>
        </p:grpSpPr>
        <p:sp>
          <p:nvSpPr>
            <p:cNvPr id="7415" name="Google Shape;7415;p4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6" name="Google Shape;7416;p4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7" name="Google Shape;7417;p4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8" name="Google Shape;7418;p4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9" name="Google Shape;7419;p4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20" name="Google Shape;7420;p45"/>
          <p:cNvGrpSpPr/>
          <p:nvPr/>
        </p:nvGrpSpPr>
        <p:grpSpPr>
          <a:xfrm>
            <a:off x="1726377" y="1539486"/>
            <a:ext cx="354311" cy="354104"/>
            <a:chOff x="-49764975" y="3183375"/>
            <a:chExt cx="299300" cy="299125"/>
          </a:xfrm>
        </p:grpSpPr>
        <p:sp>
          <p:nvSpPr>
            <p:cNvPr id="7421" name="Google Shape;7421;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2" name="Google Shape;7422;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3" name="Google Shape;7423;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4" name="Google Shape;7424;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5" name="Google Shape;7425;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6" name="Google Shape;7426;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7" name="Google Shape;7427;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8" name="Google Shape;7428;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9" name="Google Shape;7429;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0" name="Google Shape;7430;p45"/>
          <p:cNvGrpSpPr/>
          <p:nvPr/>
        </p:nvGrpSpPr>
        <p:grpSpPr>
          <a:xfrm>
            <a:off x="1726377" y="1974947"/>
            <a:ext cx="354311" cy="355909"/>
            <a:chOff x="-49764975" y="3551225"/>
            <a:chExt cx="299300" cy="300650"/>
          </a:xfrm>
        </p:grpSpPr>
        <p:sp>
          <p:nvSpPr>
            <p:cNvPr id="7431" name="Google Shape;7431;p4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2" name="Google Shape;7432;p4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3" name="Google Shape;7433;p4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4" name="Google Shape;7434;p4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5" name="Google Shape;7435;p4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6" name="Google Shape;7436;p4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7" name="Google Shape;7437;p4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8" name="Google Shape;7438;p4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9" name="Google Shape;7439;p4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0" name="Google Shape;7440;p4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1" name="Google Shape;7441;p4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2" name="Google Shape;7442;p45"/>
          <p:cNvGrpSpPr/>
          <p:nvPr/>
        </p:nvGrpSpPr>
        <p:grpSpPr>
          <a:xfrm>
            <a:off x="1724043" y="2411710"/>
            <a:ext cx="358987" cy="355525"/>
            <a:chOff x="-49766550" y="3920175"/>
            <a:chExt cx="303250" cy="300325"/>
          </a:xfrm>
        </p:grpSpPr>
        <p:sp>
          <p:nvSpPr>
            <p:cNvPr id="7443" name="Google Shape;7443;p4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4" name="Google Shape;7444;p4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5" name="Google Shape;7445;p4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6" name="Google Shape;7446;p4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7" name="Google Shape;7447;p45"/>
          <p:cNvGrpSpPr/>
          <p:nvPr/>
        </p:nvGrpSpPr>
        <p:grpSpPr>
          <a:xfrm>
            <a:off x="3939569" y="1559758"/>
            <a:ext cx="357123" cy="354341"/>
            <a:chOff x="-47892800" y="3200500"/>
            <a:chExt cx="301675" cy="299325"/>
          </a:xfrm>
        </p:grpSpPr>
        <p:sp>
          <p:nvSpPr>
            <p:cNvPr id="7448" name="Google Shape;7448;p4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9" name="Google Shape;7449;p4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0" name="Google Shape;7450;p4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1" name="Google Shape;7451;p4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2" name="Google Shape;7452;p4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3" name="Google Shape;7453;p4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4" name="Google Shape;7454;p45"/>
          <p:cNvGrpSpPr/>
          <p:nvPr/>
        </p:nvGrpSpPr>
        <p:grpSpPr>
          <a:xfrm>
            <a:off x="4003438" y="1996107"/>
            <a:ext cx="229391" cy="355258"/>
            <a:chOff x="-47839250" y="3569100"/>
            <a:chExt cx="193775" cy="300100"/>
          </a:xfrm>
        </p:grpSpPr>
        <p:sp>
          <p:nvSpPr>
            <p:cNvPr id="7455" name="Google Shape;7455;p4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6" name="Google Shape;7456;p4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7" name="Google Shape;7457;p4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8" name="Google Shape;7458;p4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9" name="Google Shape;7459;p4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0" name="Google Shape;7460;p4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1" name="Google Shape;7461;p45"/>
          <p:cNvGrpSpPr/>
          <p:nvPr/>
        </p:nvGrpSpPr>
        <p:grpSpPr>
          <a:xfrm>
            <a:off x="3940499" y="2432456"/>
            <a:ext cx="355258" cy="356205"/>
            <a:chOff x="-47892800" y="3937700"/>
            <a:chExt cx="300100" cy="300900"/>
          </a:xfrm>
        </p:grpSpPr>
        <p:sp>
          <p:nvSpPr>
            <p:cNvPr id="7462" name="Google Shape;7462;p4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3" name="Google Shape;7463;p4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4" name="Google Shape;7464;p4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5" name="Google Shape;7465;p4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6" name="Google Shape;7466;p4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7" name="Google Shape;7467;p4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8" name="Google Shape;7468;p4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9" name="Google Shape;7469;p4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0" name="Google Shape;7470;p45"/>
          <p:cNvGrpSpPr/>
          <p:nvPr/>
        </p:nvGrpSpPr>
        <p:grpSpPr>
          <a:xfrm>
            <a:off x="2645793" y="2926170"/>
            <a:ext cx="355258" cy="311458"/>
            <a:chOff x="-46042675" y="3218600"/>
            <a:chExt cx="300100" cy="263100"/>
          </a:xfrm>
        </p:grpSpPr>
        <p:sp>
          <p:nvSpPr>
            <p:cNvPr id="7471" name="Google Shape;7471;p4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2" name="Google Shape;7472;p4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3" name="Google Shape;7473;p4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4" name="Google Shape;7474;p4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5" name="Google Shape;7475;p4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6" name="Google Shape;7476;p4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7" name="Google Shape;7477;p45"/>
          <p:cNvGrpSpPr/>
          <p:nvPr/>
        </p:nvGrpSpPr>
        <p:grpSpPr>
          <a:xfrm>
            <a:off x="2645793" y="3340619"/>
            <a:ext cx="355258" cy="323118"/>
            <a:chOff x="-46042675" y="3568700"/>
            <a:chExt cx="300100" cy="272950"/>
          </a:xfrm>
        </p:grpSpPr>
        <p:sp>
          <p:nvSpPr>
            <p:cNvPr id="7478" name="Google Shape;7478;p4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9" name="Google Shape;7479;p4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0" name="Google Shape;7480;p4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1" name="Google Shape;7481;p4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2" name="Google Shape;7482;p45"/>
          <p:cNvGrpSpPr/>
          <p:nvPr/>
        </p:nvGrpSpPr>
        <p:grpSpPr>
          <a:xfrm>
            <a:off x="2687754" y="3777589"/>
            <a:ext cx="271357" cy="356057"/>
            <a:chOff x="-46007225" y="3937825"/>
            <a:chExt cx="229225" cy="300775"/>
          </a:xfrm>
        </p:grpSpPr>
        <p:sp>
          <p:nvSpPr>
            <p:cNvPr id="7483" name="Google Shape;7483;p4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4" name="Google Shape;7484;p4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5" name="Google Shape;7485;p4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6" name="Google Shape;7486;p4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7" name="Google Shape;7487;p4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8" name="Google Shape;7488;p4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9" name="Google Shape;7489;p4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0" name="Google Shape;7490;p4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1" name="Google Shape;7491;p4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2" name="Google Shape;7492;p4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3" name="Google Shape;7493;p45"/>
          <p:cNvGrpSpPr/>
          <p:nvPr/>
        </p:nvGrpSpPr>
        <p:grpSpPr>
          <a:xfrm>
            <a:off x="3993241" y="3767675"/>
            <a:ext cx="312375" cy="357596"/>
            <a:chOff x="-44895900" y="3929450"/>
            <a:chExt cx="263875" cy="302075"/>
          </a:xfrm>
        </p:grpSpPr>
        <p:sp>
          <p:nvSpPr>
            <p:cNvPr id="7494" name="Google Shape;7494;p4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5" name="Google Shape;7495;p4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6" name="Google Shape;7496;p4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7" name="Google Shape;7497;p4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8" name="Google Shape;7498;p4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9" name="Google Shape;7499;p4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0" name="Google Shape;7500;p45"/>
          <p:cNvGrpSpPr/>
          <p:nvPr/>
        </p:nvGrpSpPr>
        <p:grpSpPr>
          <a:xfrm>
            <a:off x="2167065" y="1550436"/>
            <a:ext cx="356205" cy="332885"/>
            <a:chOff x="-49397175" y="3192625"/>
            <a:chExt cx="300900" cy="281200"/>
          </a:xfrm>
        </p:grpSpPr>
        <p:sp>
          <p:nvSpPr>
            <p:cNvPr id="7501" name="Google Shape;7501;p4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2" name="Google Shape;7502;p4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3" name="Google Shape;7503;p4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4" name="Google Shape;7504;p4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5" name="Google Shape;7505;p4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6" name="Google Shape;7506;p4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7" name="Google Shape;7507;p4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8" name="Google Shape;7508;p45"/>
          <p:cNvGrpSpPr/>
          <p:nvPr/>
        </p:nvGrpSpPr>
        <p:grpSpPr>
          <a:xfrm>
            <a:off x="2193162" y="1974651"/>
            <a:ext cx="304000" cy="356205"/>
            <a:chOff x="-49375900" y="3550975"/>
            <a:chExt cx="256800" cy="300900"/>
          </a:xfrm>
        </p:grpSpPr>
        <p:sp>
          <p:nvSpPr>
            <p:cNvPr id="7509" name="Google Shape;7509;p4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0" name="Google Shape;7510;p4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1" name="Google Shape;7511;p4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2" name="Google Shape;7512;p4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3" name="Google Shape;7513;p4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4" name="Google Shape;7514;p4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5" name="Google Shape;7515;p4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6" name="Google Shape;7516;p4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7" name="Google Shape;7517;p4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8" name="Google Shape;7518;p4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9" name="Google Shape;7519;p4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20" name="Google Shape;7520;p45"/>
          <p:cNvGrpSpPr/>
          <p:nvPr/>
        </p:nvGrpSpPr>
        <p:grpSpPr>
          <a:xfrm>
            <a:off x="2188514" y="2411946"/>
            <a:ext cx="313293" cy="356205"/>
            <a:chOff x="-49378250" y="3920375"/>
            <a:chExt cx="264650" cy="300900"/>
          </a:xfrm>
        </p:grpSpPr>
        <p:sp>
          <p:nvSpPr>
            <p:cNvPr id="7521" name="Google Shape;7521;p4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2" name="Google Shape;7522;p4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3" name="Google Shape;7523;p4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4" name="Google Shape;7524;p4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5" name="Google Shape;7525;p4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6" name="Google Shape;7526;p4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7" name="Google Shape;7527;p4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28" name="Google Shape;7528;p45"/>
          <p:cNvGrpSpPr/>
          <p:nvPr/>
        </p:nvGrpSpPr>
        <p:grpSpPr>
          <a:xfrm>
            <a:off x="907504" y="2904744"/>
            <a:ext cx="312375" cy="357123"/>
            <a:chOff x="-47505300" y="3200500"/>
            <a:chExt cx="263875" cy="301675"/>
          </a:xfrm>
        </p:grpSpPr>
        <p:sp>
          <p:nvSpPr>
            <p:cNvPr id="7529" name="Google Shape;7529;p4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0" name="Google Shape;7530;p4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1" name="Google Shape;7531;p4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2" name="Google Shape;7532;p4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3" name="Google Shape;7533;p4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4" name="Google Shape;7534;p4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5" name="Google Shape;7535;p4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6" name="Google Shape;7536;p4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7" name="Google Shape;7537;p4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8" name="Google Shape;7538;p4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9" name="Google Shape;7539;p4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0" name="Google Shape;7540;p4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1" name="Google Shape;7541;p4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2" name="Google Shape;7542;p45"/>
          <p:cNvGrpSpPr/>
          <p:nvPr/>
        </p:nvGrpSpPr>
        <p:grpSpPr>
          <a:xfrm>
            <a:off x="885607" y="3341092"/>
            <a:ext cx="356176" cy="355051"/>
            <a:chOff x="-47524975" y="3569100"/>
            <a:chExt cx="300875" cy="299925"/>
          </a:xfrm>
        </p:grpSpPr>
        <p:sp>
          <p:nvSpPr>
            <p:cNvPr id="7543" name="Google Shape;7543;p4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4" name="Google Shape;7544;p4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5" name="Google Shape;7545;p4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6" name="Google Shape;7546;p4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7" name="Google Shape;7547;p4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8" name="Google Shape;7548;p45"/>
          <p:cNvGrpSpPr/>
          <p:nvPr/>
        </p:nvGrpSpPr>
        <p:grpSpPr>
          <a:xfrm>
            <a:off x="886057" y="3820354"/>
            <a:ext cx="355258" cy="270410"/>
            <a:chOff x="-47523400" y="3973950"/>
            <a:chExt cx="300100" cy="228425"/>
          </a:xfrm>
        </p:grpSpPr>
        <p:sp>
          <p:nvSpPr>
            <p:cNvPr id="7549" name="Google Shape;7549;p4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0" name="Google Shape;7550;p4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1" name="Google Shape;7551;p4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2" name="Google Shape;7552;p4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3" name="Google Shape;7553;p4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54" name="Google Shape;7554;p45"/>
          <p:cNvGrpSpPr/>
          <p:nvPr/>
        </p:nvGrpSpPr>
        <p:grpSpPr>
          <a:xfrm>
            <a:off x="3091186" y="2903353"/>
            <a:ext cx="354341" cy="357596"/>
            <a:chOff x="-45673275" y="3199325"/>
            <a:chExt cx="299325" cy="302075"/>
          </a:xfrm>
        </p:grpSpPr>
        <p:sp>
          <p:nvSpPr>
            <p:cNvPr id="7555" name="Google Shape;7555;p4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6" name="Google Shape;7556;p4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7" name="Google Shape;7557;p4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58" name="Google Shape;7558;p45"/>
          <p:cNvGrpSpPr/>
          <p:nvPr/>
        </p:nvGrpSpPr>
        <p:grpSpPr>
          <a:xfrm>
            <a:off x="3090252" y="3361602"/>
            <a:ext cx="356205" cy="314240"/>
            <a:chOff x="-45674075" y="3586425"/>
            <a:chExt cx="300900" cy="265450"/>
          </a:xfrm>
        </p:grpSpPr>
        <p:sp>
          <p:nvSpPr>
            <p:cNvPr id="7559" name="Google Shape;7559;p4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0" name="Google Shape;7560;p4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1" name="Google Shape;7561;p45"/>
          <p:cNvGrpSpPr/>
          <p:nvPr/>
        </p:nvGrpSpPr>
        <p:grpSpPr>
          <a:xfrm>
            <a:off x="3091186" y="3777441"/>
            <a:ext cx="354341" cy="356205"/>
            <a:chOff x="-45673275" y="3937700"/>
            <a:chExt cx="299325" cy="300900"/>
          </a:xfrm>
        </p:grpSpPr>
        <p:sp>
          <p:nvSpPr>
            <p:cNvPr id="7562" name="Google Shape;7562;p4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3" name="Google Shape;7563;p4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4" name="Google Shape;7564;p4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5" name="Google Shape;7565;p4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6" name="Google Shape;7566;p4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7" name="Google Shape;7567;p4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8" name="Google Shape;7568;p45"/>
          <p:cNvGrpSpPr/>
          <p:nvPr/>
        </p:nvGrpSpPr>
        <p:grpSpPr>
          <a:xfrm>
            <a:off x="2205349" y="4270225"/>
            <a:ext cx="356205" cy="356205"/>
            <a:chOff x="-44512325" y="3176075"/>
            <a:chExt cx="300900" cy="300900"/>
          </a:xfrm>
        </p:grpSpPr>
        <p:sp>
          <p:nvSpPr>
            <p:cNvPr id="7569" name="Google Shape;7569;p4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0" name="Google Shape;7570;p4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1" name="Google Shape;7571;p4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2" name="Google Shape;7572;p45"/>
          <p:cNvGrpSpPr/>
          <p:nvPr/>
        </p:nvGrpSpPr>
        <p:grpSpPr>
          <a:xfrm>
            <a:off x="2608690" y="1539249"/>
            <a:ext cx="354341" cy="354341"/>
            <a:chOff x="-49027775" y="3183175"/>
            <a:chExt cx="299325" cy="299325"/>
          </a:xfrm>
        </p:grpSpPr>
        <p:sp>
          <p:nvSpPr>
            <p:cNvPr id="7573" name="Google Shape;7573;p4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4" name="Google Shape;7574;p4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5" name="Google Shape;7575;p4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6" name="Google Shape;7576;p4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7" name="Google Shape;7577;p45"/>
          <p:cNvGrpSpPr/>
          <p:nvPr/>
        </p:nvGrpSpPr>
        <p:grpSpPr>
          <a:xfrm>
            <a:off x="2608229" y="1974651"/>
            <a:ext cx="355258" cy="357152"/>
            <a:chOff x="-49027775" y="3550975"/>
            <a:chExt cx="300100" cy="301700"/>
          </a:xfrm>
        </p:grpSpPr>
        <p:sp>
          <p:nvSpPr>
            <p:cNvPr id="7578" name="Google Shape;7578;p4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9" name="Google Shape;7579;p4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0" name="Google Shape;7580;p4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1" name="Google Shape;7581;p4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2" name="Google Shape;7582;p4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3" name="Google Shape;7583;p4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4" name="Google Shape;7584;p4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5" name="Google Shape;7585;p4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6" name="Google Shape;7586;p4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7" name="Google Shape;7587;p4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88" name="Google Shape;7588;p45"/>
          <p:cNvGrpSpPr/>
          <p:nvPr/>
        </p:nvGrpSpPr>
        <p:grpSpPr>
          <a:xfrm>
            <a:off x="2606302" y="2411710"/>
            <a:ext cx="359106" cy="355525"/>
            <a:chOff x="-49031025" y="3920175"/>
            <a:chExt cx="303350" cy="300325"/>
          </a:xfrm>
        </p:grpSpPr>
        <p:sp>
          <p:nvSpPr>
            <p:cNvPr id="7589" name="Google Shape;7589;p4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0" name="Google Shape;7590;p4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1" name="Google Shape;7591;p4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2" name="Google Shape;7592;p4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3" name="Google Shape;7593;p4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4" name="Google Shape;7594;p4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5" name="Google Shape;7595;p45"/>
          <p:cNvGrpSpPr/>
          <p:nvPr/>
        </p:nvGrpSpPr>
        <p:grpSpPr>
          <a:xfrm>
            <a:off x="1322409" y="2904744"/>
            <a:ext cx="356176" cy="354341"/>
            <a:chOff x="-47155575" y="3200500"/>
            <a:chExt cx="300875" cy="299325"/>
          </a:xfrm>
        </p:grpSpPr>
        <p:sp>
          <p:nvSpPr>
            <p:cNvPr id="7596" name="Google Shape;7596;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7" name="Google Shape;7597;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8" name="Google Shape;7598;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9" name="Google Shape;7599;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0" name="Google Shape;7600;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1" name="Google Shape;7601;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2" name="Google Shape;7602;p45"/>
          <p:cNvGrpSpPr/>
          <p:nvPr/>
        </p:nvGrpSpPr>
        <p:grpSpPr>
          <a:xfrm>
            <a:off x="1322867" y="3341092"/>
            <a:ext cx="355258" cy="355258"/>
            <a:chOff x="-47154800" y="3569100"/>
            <a:chExt cx="300100" cy="300100"/>
          </a:xfrm>
        </p:grpSpPr>
        <p:sp>
          <p:nvSpPr>
            <p:cNvPr id="7603" name="Google Shape;7603;p4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4" name="Google Shape;7604;p4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5" name="Google Shape;7605;p4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6" name="Google Shape;7606;p4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7" name="Google Shape;7607;p4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8" name="Google Shape;7608;p4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9" name="Google Shape;7609;p45"/>
          <p:cNvGrpSpPr/>
          <p:nvPr/>
        </p:nvGrpSpPr>
        <p:grpSpPr>
          <a:xfrm>
            <a:off x="1323340" y="3779305"/>
            <a:ext cx="354311" cy="353423"/>
            <a:chOff x="-47154000" y="3939275"/>
            <a:chExt cx="299300" cy="298550"/>
          </a:xfrm>
        </p:grpSpPr>
        <p:sp>
          <p:nvSpPr>
            <p:cNvPr id="7610" name="Google Shape;7610;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1" name="Google Shape;7611;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2" name="Google Shape;7612;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3" name="Google Shape;7613;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4" name="Google Shape;7614;p45"/>
          <p:cNvGrpSpPr/>
          <p:nvPr/>
        </p:nvGrpSpPr>
        <p:grpSpPr>
          <a:xfrm>
            <a:off x="3548633" y="2904744"/>
            <a:ext cx="312375" cy="354341"/>
            <a:chOff x="-45286550" y="3200500"/>
            <a:chExt cx="263875" cy="299325"/>
          </a:xfrm>
        </p:grpSpPr>
        <p:sp>
          <p:nvSpPr>
            <p:cNvPr id="7615" name="Google Shape;7615;p4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6" name="Google Shape;7616;p4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7" name="Google Shape;7617;p4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8" name="Google Shape;7618;p45"/>
          <p:cNvGrpSpPr/>
          <p:nvPr/>
        </p:nvGrpSpPr>
        <p:grpSpPr>
          <a:xfrm>
            <a:off x="3548633" y="3342039"/>
            <a:ext cx="312375" cy="354311"/>
            <a:chOff x="-45286550" y="3569900"/>
            <a:chExt cx="263875" cy="299300"/>
          </a:xfrm>
        </p:grpSpPr>
        <p:sp>
          <p:nvSpPr>
            <p:cNvPr id="7619" name="Google Shape;7619;p4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0" name="Google Shape;7620;p4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1" name="Google Shape;7621;p4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2" name="Google Shape;7622;p4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3" name="Google Shape;7623;p4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4" name="Google Shape;7624;p4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5" name="Google Shape;7625;p45"/>
          <p:cNvGrpSpPr/>
          <p:nvPr/>
        </p:nvGrpSpPr>
        <p:grpSpPr>
          <a:xfrm>
            <a:off x="3559823" y="3778388"/>
            <a:ext cx="290001" cy="355258"/>
            <a:chOff x="-45277900" y="3938500"/>
            <a:chExt cx="244975" cy="300100"/>
          </a:xfrm>
        </p:grpSpPr>
        <p:sp>
          <p:nvSpPr>
            <p:cNvPr id="7626" name="Google Shape;7626;p4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7" name="Google Shape;7627;p4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8" name="Google Shape;7628;p4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9" name="Google Shape;7629;p4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0" name="Google Shape;7630;p45"/>
          <p:cNvGrpSpPr/>
          <p:nvPr/>
        </p:nvGrpSpPr>
        <p:grpSpPr>
          <a:xfrm>
            <a:off x="2645769" y="4247490"/>
            <a:ext cx="355258" cy="355258"/>
            <a:chOff x="-44502875" y="3576975"/>
            <a:chExt cx="300100" cy="300100"/>
          </a:xfrm>
        </p:grpSpPr>
        <p:sp>
          <p:nvSpPr>
            <p:cNvPr id="7631" name="Google Shape;7631;p4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2" name="Google Shape;7632;p4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3" name="Google Shape;7633;p4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4" name="Google Shape;7634;p45"/>
          <p:cNvGrpSpPr/>
          <p:nvPr/>
        </p:nvGrpSpPr>
        <p:grpSpPr>
          <a:xfrm>
            <a:off x="4858982" y="1973145"/>
            <a:ext cx="356196" cy="354670"/>
            <a:chOff x="-13946200" y="3647075"/>
            <a:chExt cx="353650" cy="352100"/>
          </a:xfrm>
        </p:grpSpPr>
        <p:sp>
          <p:nvSpPr>
            <p:cNvPr id="7635" name="Google Shape;7635;p4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6" name="Google Shape;7636;p4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7" name="Google Shape;7637;p4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8" name="Google Shape;7638;p4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9" name="Google Shape;7639;p4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0" name="Google Shape;7640;p4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41" name="Google Shape;7641;p45"/>
          <p:cNvGrpSpPr/>
          <p:nvPr/>
        </p:nvGrpSpPr>
        <p:grpSpPr>
          <a:xfrm>
            <a:off x="6642375" y="1532628"/>
            <a:ext cx="357002" cy="354267"/>
            <a:chOff x="-12163025" y="3214275"/>
            <a:chExt cx="354450" cy="351700"/>
          </a:xfrm>
        </p:grpSpPr>
        <p:sp>
          <p:nvSpPr>
            <p:cNvPr id="7642" name="Google Shape;7642;p4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3" name="Google Shape;7643;p4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4" name="Google Shape;7644;p4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45" name="Google Shape;7645;p45"/>
          <p:cNvGrpSpPr/>
          <p:nvPr/>
        </p:nvGrpSpPr>
        <p:grpSpPr>
          <a:xfrm>
            <a:off x="6643154" y="1972365"/>
            <a:ext cx="355441" cy="356232"/>
            <a:chOff x="-12160675" y="3647875"/>
            <a:chExt cx="352900" cy="353650"/>
          </a:xfrm>
        </p:grpSpPr>
        <p:sp>
          <p:nvSpPr>
            <p:cNvPr id="7646" name="Google Shape;7646;p4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7" name="Google Shape;7647;p4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8" name="Google Shape;7648;p4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9" name="Google Shape;7649;p4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0" name="Google Shape;7650;p4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1" name="Google Shape;7651;p4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2" name="Google Shape;7652;p4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53" name="Google Shape;7653;p45"/>
          <p:cNvGrpSpPr/>
          <p:nvPr/>
        </p:nvGrpSpPr>
        <p:grpSpPr>
          <a:xfrm>
            <a:off x="6653871" y="2416821"/>
            <a:ext cx="354635" cy="356232"/>
            <a:chOff x="-12160675" y="4081850"/>
            <a:chExt cx="352100" cy="353650"/>
          </a:xfrm>
        </p:grpSpPr>
        <p:sp>
          <p:nvSpPr>
            <p:cNvPr id="7654" name="Google Shape;7654;p4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5" name="Google Shape;7655;p4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6" name="Google Shape;7656;p4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7" name="Google Shape;7657;p4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8" name="Google Shape;7658;p4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9" name="Google Shape;7659;p4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0" name="Google Shape;7660;p45"/>
          <p:cNvGrpSpPr/>
          <p:nvPr/>
        </p:nvGrpSpPr>
        <p:grpSpPr>
          <a:xfrm>
            <a:off x="4858835" y="2891264"/>
            <a:ext cx="355416" cy="355652"/>
            <a:chOff x="-10391650" y="3180600"/>
            <a:chExt cx="352875" cy="353075"/>
          </a:xfrm>
        </p:grpSpPr>
        <p:sp>
          <p:nvSpPr>
            <p:cNvPr id="7661" name="Google Shape;7661;p4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2" name="Google Shape;7662;p4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3" name="Google Shape;7663;p4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4" name="Google Shape;7664;p4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5" name="Google Shape;7665;p4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6" name="Google Shape;7666;p4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7" name="Google Shape;7667;p45"/>
          <p:cNvGrpSpPr/>
          <p:nvPr/>
        </p:nvGrpSpPr>
        <p:grpSpPr>
          <a:xfrm>
            <a:off x="4858835" y="3368062"/>
            <a:ext cx="354635" cy="353890"/>
            <a:chOff x="-10390875" y="3616350"/>
            <a:chExt cx="352100" cy="351325"/>
          </a:xfrm>
        </p:grpSpPr>
        <p:sp>
          <p:nvSpPr>
            <p:cNvPr id="7668" name="Google Shape;7668;p4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9" name="Google Shape;7669;p4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0" name="Google Shape;7670;p4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1" name="Google Shape;7671;p45"/>
          <p:cNvGrpSpPr/>
          <p:nvPr/>
        </p:nvGrpSpPr>
        <p:grpSpPr>
          <a:xfrm>
            <a:off x="7525809" y="2892727"/>
            <a:ext cx="312585" cy="354670"/>
            <a:chOff x="-10370400" y="4049550"/>
            <a:chExt cx="310350" cy="352100"/>
          </a:xfrm>
        </p:grpSpPr>
        <p:sp>
          <p:nvSpPr>
            <p:cNvPr id="7672" name="Google Shape;7672;p4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3" name="Google Shape;7673;p4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4" name="Google Shape;7674;p4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5" name="Google Shape;7675;p4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6" name="Google Shape;7676;p4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7" name="Google Shape;7677;p45"/>
          <p:cNvGrpSpPr/>
          <p:nvPr/>
        </p:nvGrpSpPr>
        <p:grpSpPr>
          <a:xfrm>
            <a:off x="6630066" y="2891668"/>
            <a:ext cx="379236" cy="354847"/>
            <a:chOff x="-8674650" y="3210975"/>
            <a:chExt cx="376525" cy="352275"/>
          </a:xfrm>
        </p:grpSpPr>
        <p:sp>
          <p:nvSpPr>
            <p:cNvPr id="7678" name="Google Shape;7678;p4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9" name="Google Shape;7679;p4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0" name="Google Shape;7680;p4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1" name="Google Shape;7681;p4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2" name="Google Shape;7682;p4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3" name="Google Shape;7683;p4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4" name="Google Shape;7684;p45"/>
          <p:cNvGrpSpPr/>
          <p:nvPr/>
        </p:nvGrpSpPr>
        <p:grpSpPr>
          <a:xfrm>
            <a:off x="5301562" y="1973145"/>
            <a:ext cx="356221" cy="354670"/>
            <a:chOff x="-13512225" y="3647075"/>
            <a:chExt cx="353675" cy="352100"/>
          </a:xfrm>
        </p:grpSpPr>
        <p:sp>
          <p:nvSpPr>
            <p:cNvPr id="7685" name="Google Shape;7685;p4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6" name="Google Shape;7686;p4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7" name="Google Shape;7687;p4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8" name="Google Shape;7688;p4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9" name="Google Shape;7689;p4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0" name="Google Shape;7690;p4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1" name="Google Shape;7691;p4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2" name="Google Shape;7692;p4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3" name="Google Shape;7693;p4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4" name="Google Shape;7694;p4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5" name="Google Shape;7695;p45"/>
          <p:cNvGrpSpPr/>
          <p:nvPr/>
        </p:nvGrpSpPr>
        <p:grpSpPr>
          <a:xfrm>
            <a:off x="5311877" y="2417211"/>
            <a:ext cx="356221" cy="355451"/>
            <a:chOff x="-13512225" y="4080275"/>
            <a:chExt cx="353675" cy="352875"/>
          </a:xfrm>
        </p:grpSpPr>
        <p:sp>
          <p:nvSpPr>
            <p:cNvPr id="7696" name="Google Shape;7696;p4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7" name="Google Shape;7697;p4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8" name="Google Shape;7698;p4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9" name="Google Shape;7699;p4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0" name="Google Shape;7700;p4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1" name="Google Shape;7701;p4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2" name="Google Shape;7702;p4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3" name="Google Shape;7703;p4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4" name="Google Shape;7704;p4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5" name="Google Shape;7705;p4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6" name="Google Shape;7706;p4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07" name="Google Shape;7707;p45"/>
          <p:cNvGrpSpPr/>
          <p:nvPr/>
        </p:nvGrpSpPr>
        <p:grpSpPr>
          <a:xfrm>
            <a:off x="7084957" y="1564572"/>
            <a:ext cx="356196" cy="290379"/>
            <a:chOff x="-11728250" y="3245400"/>
            <a:chExt cx="353650" cy="288275"/>
          </a:xfrm>
        </p:grpSpPr>
        <p:sp>
          <p:nvSpPr>
            <p:cNvPr id="7708" name="Google Shape;7708;p4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9" name="Google Shape;7709;p4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0" name="Google Shape;7710;p4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1" name="Google Shape;7711;p4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2" name="Google Shape;7712;p4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13" name="Google Shape;7713;p4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14" name="Google Shape;7714;p45"/>
          <p:cNvGrpSpPr/>
          <p:nvPr/>
        </p:nvGrpSpPr>
        <p:grpSpPr>
          <a:xfrm>
            <a:off x="7117464" y="2417211"/>
            <a:ext cx="311804" cy="355451"/>
            <a:chOff x="-11703850" y="4081850"/>
            <a:chExt cx="309575" cy="352875"/>
          </a:xfrm>
        </p:grpSpPr>
        <p:sp>
          <p:nvSpPr>
            <p:cNvPr id="7715" name="Google Shape;7715;p4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6" name="Google Shape;7716;p4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7" name="Google Shape;7717;p4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8" name="Google Shape;7718;p4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9" name="Google Shape;7719;p4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0" name="Google Shape;7720;p4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1" name="Google Shape;7721;p4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2" name="Google Shape;7722;p4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3" name="Google Shape;7723;p45"/>
          <p:cNvGrpSpPr/>
          <p:nvPr/>
        </p:nvGrpSpPr>
        <p:grpSpPr>
          <a:xfrm>
            <a:off x="5306120" y="2891364"/>
            <a:ext cx="357002" cy="355451"/>
            <a:chOff x="-9958475" y="3180025"/>
            <a:chExt cx="354450" cy="352875"/>
          </a:xfrm>
        </p:grpSpPr>
        <p:sp>
          <p:nvSpPr>
            <p:cNvPr id="7724" name="Google Shape;7724;p4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5" name="Google Shape;7725;p4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6" name="Google Shape;7726;p4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7" name="Google Shape;7727;p45"/>
          <p:cNvGrpSpPr/>
          <p:nvPr/>
        </p:nvGrpSpPr>
        <p:grpSpPr>
          <a:xfrm>
            <a:off x="5315247" y="3367345"/>
            <a:ext cx="337966" cy="355325"/>
            <a:chOff x="-9949025" y="3615575"/>
            <a:chExt cx="335550" cy="352750"/>
          </a:xfrm>
        </p:grpSpPr>
        <p:sp>
          <p:nvSpPr>
            <p:cNvPr id="7728" name="Google Shape;7728;p4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9" name="Google Shape;7729;p4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0" name="Google Shape;7730;p4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1" name="Google Shape;7731;p45"/>
          <p:cNvGrpSpPr/>
          <p:nvPr/>
        </p:nvGrpSpPr>
        <p:grpSpPr>
          <a:xfrm>
            <a:off x="7950093" y="2890851"/>
            <a:ext cx="360175" cy="358423"/>
            <a:chOff x="-9961625" y="4048175"/>
            <a:chExt cx="357600" cy="355825"/>
          </a:xfrm>
        </p:grpSpPr>
        <p:sp>
          <p:nvSpPr>
            <p:cNvPr id="7732" name="Google Shape;7732;p4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3" name="Google Shape;7733;p4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4" name="Google Shape;7734;p4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5" name="Google Shape;7735;p4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6" name="Google Shape;7736;p4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7" name="Google Shape;7737;p4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8" name="Google Shape;7738;p45"/>
          <p:cNvGrpSpPr/>
          <p:nvPr/>
        </p:nvGrpSpPr>
        <p:grpSpPr>
          <a:xfrm>
            <a:off x="6636814" y="3366363"/>
            <a:ext cx="364959" cy="357289"/>
            <a:chOff x="-8680950" y="3624225"/>
            <a:chExt cx="362350" cy="354700"/>
          </a:xfrm>
        </p:grpSpPr>
        <p:sp>
          <p:nvSpPr>
            <p:cNvPr id="7739" name="Google Shape;7739;p4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0" name="Google Shape;7740;p4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1" name="Google Shape;7741;p4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2" name="Google Shape;7742;p4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3" name="Google Shape;7743;p4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4" name="Google Shape;7744;p4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5" name="Google Shape;7745;p45"/>
          <p:cNvGrpSpPr/>
          <p:nvPr/>
        </p:nvGrpSpPr>
        <p:grpSpPr>
          <a:xfrm>
            <a:off x="5773058" y="1532024"/>
            <a:ext cx="313365" cy="355476"/>
            <a:chOff x="-13056975" y="3212300"/>
            <a:chExt cx="311125" cy="352900"/>
          </a:xfrm>
        </p:grpSpPr>
        <p:sp>
          <p:nvSpPr>
            <p:cNvPr id="7746" name="Google Shape;7746;p4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7" name="Google Shape;7747;p4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8" name="Google Shape;7748;p4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9" name="Google Shape;7749;p4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0" name="Google Shape;7750;p45"/>
          <p:cNvGrpSpPr/>
          <p:nvPr/>
        </p:nvGrpSpPr>
        <p:grpSpPr>
          <a:xfrm>
            <a:off x="5750445" y="1972818"/>
            <a:ext cx="358588" cy="355325"/>
            <a:chOff x="-13077450" y="3647075"/>
            <a:chExt cx="356025" cy="352750"/>
          </a:xfrm>
        </p:grpSpPr>
        <p:sp>
          <p:nvSpPr>
            <p:cNvPr id="7751" name="Google Shape;7751;p4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2" name="Google Shape;7752;p4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3" name="Google Shape;7753;p4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4" name="Google Shape;7754;p45"/>
          <p:cNvGrpSpPr/>
          <p:nvPr/>
        </p:nvGrpSpPr>
        <p:grpSpPr>
          <a:xfrm>
            <a:off x="5761551" y="2416418"/>
            <a:ext cx="357002" cy="357037"/>
            <a:chOff x="-13079025" y="4079475"/>
            <a:chExt cx="354450" cy="354450"/>
          </a:xfrm>
        </p:grpSpPr>
        <p:sp>
          <p:nvSpPr>
            <p:cNvPr id="7755" name="Google Shape;7755;p4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6" name="Google Shape;7756;p4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7" name="Google Shape;7757;p4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8" name="Google Shape;7758;p4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9" name="Google Shape;7759;p45"/>
          <p:cNvGrpSpPr/>
          <p:nvPr/>
        </p:nvGrpSpPr>
        <p:grpSpPr>
          <a:xfrm>
            <a:off x="7534620" y="1532427"/>
            <a:ext cx="356221" cy="354670"/>
            <a:chOff x="-11292700" y="3213875"/>
            <a:chExt cx="353675" cy="352100"/>
          </a:xfrm>
        </p:grpSpPr>
        <p:sp>
          <p:nvSpPr>
            <p:cNvPr id="7760" name="Google Shape;7760;p4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1" name="Google Shape;7761;p4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2" name="Google Shape;7762;p4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3" name="Google Shape;7763;p4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4" name="Google Shape;7764;p4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5" name="Google Shape;7765;p4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6" name="Google Shape;7766;p4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7" name="Google Shape;7767;p45"/>
          <p:cNvGrpSpPr/>
          <p:nvPr/>
        </p:nvGrpSpPr>
        <p:grpSpPr>
          <a:xfrm>
            <a:off x="7528678" y="1972365"/>
            <a:ext cx="368106" cy="356232"/>
            <a:chOff x="-11299000" y="3647875"/>
            <a:chExt cx="365475" cy="353650"/>
          </a:xfrm>
        </p:grpSpPr>
        <p:sp>
          <p:nvSpPr>
            <p:cNvPr id="7768" name="Google Shape;7768;p4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9" name="Google Shape;7769;p4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0" name="Google Shape;7770;p4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1" name="Google Shape;7771;p4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2" name="Google Shape;7772;p4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3" name="Google Shape;7773;p4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4" name="Google Shape;7774;p45"/>
          <p:cNvGrpSpPr/>
          <p:nvPr/>
        </p:nvGrpSpPr>
        <p:grpSpPr>
          <a:xfrm>
            <a:off x="7544139" y="2428316"/>
            <a:ext cx="357808" cy="333240"/>
            <a:chOff x="-11295075" y="4092875"/>
            <a:chExt cx="355250" cy="330825"/>
          </a:xfrm>
        </p:grpSpPr>
        <p:sp>
          <p:nvSpPr>
            <p:cNvPr id="7775" name="Google Shape;7775;p4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6" name="Google Shape;7776;p4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7" name="Google Shape;7777;p4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8" name="Google Shape;7778;p4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9" name="Google Shape;7779;p4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0" name="Google Shape;7780;p45"/>
          <p:cNvGrpSpPr/>
          <p:nvPr/>
        </p:nvGrpSpPr>
        <p:grpSpPr>
          <a:xfrm>
            <a:off x="5769739" y="2891364"/>
            <a:ext cx="312585" cy="355451"/>
            <a:chOff x="-9500075" y="3180800"/>
            <a:chExt cx="310350" cy="352875"/>
          </a:xfrm>
        </p:grpSpPr>
        <p:sp>
          <p:nvSpPr>
            <p:cNvPr id="7781" name="Google Shape;7781;p4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2" name="Google Shape;7782;p4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3" name="Google Shape;7783;p4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4" name="Google Shape;7784;p4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5" name="Google Shape;7785;p4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6" name="Google Shape;7786;p4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7" name="Google Shape;7787;p4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8" name="Google Shape;7788;p4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9" name="Google Shape;7789;p4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0" name="Google Shape;7790;p45"/>
          <p:cNvGrpSpPr/>
          <p:nvPr/>
        </p:nvGrpSpPr>
        <p:grpSpPr>
          <a:xfrm>
            <a:off x="5747529" y="3366879"/>
            <a:ext cx="356221" cy="356257"/>
            <a:chOff x="-9523700" y="3614000"/>
            <a:chExt cx="353675" cy="353675"/>
          </a:xfrm>
        </p:grpSpPr>
        <p:sp>
          <p:nvSpPr>
            <p:cNvPr id="7791" name="Google Shape;7791;p4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2" name="Google Shape;7792;p4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3" name="Google Shape;7793;p4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4" name="Google Shape;7794;p4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5" name="Google Shape;7795;p4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6" name="Google Shape;7796;p4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7" name="Google Shape;7797;p4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8" name="Google Shape;7798;p4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9" name="Google Shape;7799;p4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0" name="Google Shape;7800;p45"/>
          <p:cNvGrpSpPr/>
          <p:nvPr/>
        </p:nvGrpSpPr>
        <p:grpSpPr>
          <a:xfrm>
            <a:off x="7532481" y="3389521"/>
            <a:ext cx="356221" cy="354670"/>
            <a:chOff x="-9523700" y="4049550"/>
            <a:chExt cx="353675" cy="352100"/>
          </a:xfrm>
        </p:grpSpPr>
        <p:sp>
          <p:nvSpPr>
            <p:cNvPr id="7801" name="Google Shape;7801;p4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2" name="Google Shape;7802;p4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3" name="Google Shape;7803;p4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4" name="Google Shape;7804;p4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5" name="Google Shape;7805;p4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6" name="Google Shape;7806;p4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7" name="Google Shape;7807;p4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8" name="Google Shape;7808;p45"/>
          <p:cNvGrpSpPr/>
          <p:nvPr/>
        </p:nvGrpSpPr>
        <p:grpSpPr>
          <a:xfrm>
            <a:off x="7088597" y="3389494"/>
            <a:ext cx="357002" cy="311029"/>
            <a:chOff x="-8209150" y="3659675"/>
            <a:chExt cx="354450" cy="308775"/>
          </a:xfrm>
        </p:grpSpPr>
        <p:sp>
          <p:nvSpPr>
            <p:cNvPr id="7809" name="Google Shape;7809;p4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0" name="Google Shape;7810;p4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1" name="Google Shape;7811;p4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2" name="Google Shape;7812;p4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3" name="Google Shape;7813;p4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4" name="Google Shape;7814;p4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5" name="Google Shape;7815;p45"/>
          <p:cNvGrpSpPr/>
          <p:nvPr/>
        </p:nvGrpSpPr>
        <p:grpSpPr>
          <a:xfrm>
            <a:off x="6202157" y="2418407"/>
            <a:ext cx="356221" cy="353059"/>
            <a:chOff x="-12643475" y="4081850"/>
            <a:chExt cx="353675" cy="350500"/>
          </a:xfrm>
        </p:grpSpPr>
        <p:sp>
          <p:nvSpPr>
            <p:cNvPr id="7816" name="Google Shape;7816;p4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7" name="Google Shape;7817;p4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8" name="Google Shape;7818;p4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9" name="Google Shape;7819;p4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20" name="Google Shape;7820;p4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21" name="Google Shape;7821;p45"/>
          <p:cNvGrpSpPr/>
          <p:nvPr/>
        </p:nvGrpSpPr>
        <p:grpSpPr>
          <a:xfrm>
            <a:off x="7984756" y="2428316"/>
            <a:ext cx="356221" cy="333240"/>
            <a:chOff x="-10858725" y="4092875"/>
            <a:chExt cx="353675" cy="330825"/>
          </a:xfrm>
        </p:grpSpPr>
        <p:sp>
          <p:nvSpPr>
            <p:cNvPr id="7822" name="Google Shape;7822;p4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3" name="Google Shape;7823;p4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4" name="Google Shape;7824;p4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5" name="Google Shape;7825;p4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6" name="Google Shape;7826;p4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7" name="Google Shape;7827;p4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8" name="Google Shape;7828;p45"/>
          <p:cNvGrpSpPr/>
          <p:nvPr/>
        </p:nvGrpSpPr>
        <p:grpSpPr>
          <a:xfrm>
            <a:off x="6243281" y="3367282"/>
            <a:ext cx="252278" cy="355451"/>
            <a:chOff x="-9039300" y="3614000"/>
            <a:chExt cx="250475" cy="352875"/>
          </a:xfrm>
        </p:grpSpPr>
        <p:sp>
          <p:nvSpPr>
            <p:cNvPr id="7829" name="Google Shape;7829;p4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0" name="Google Shape;7830;p4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1" name="Google Shape;7831;p45"/>
          <p:cNvGrpSpPr/>
          <p:nvPr/>
        </p:nvGrpSpPr>
        <p:grpSpPr>
          <a:xfrm>
            <a:off x="7975247" y="3389521"/>
            <a:ext cx="354635" cy="354670"/>
            <a:chOff x="-9088150" y="4049550"/>
            <a:chExt cx="352100" cy="352100"/>
          </a:xfrm>
        </p:grpSpPr>
        <p:sp>
          <p:nvSpPr>
            <p:cNvPr id="7832" name="Google Shape;7832;p4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3" name="Google Shape;7833;p4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4" name="Google Shape;7834;p4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5" name="Google Shape;7835;p4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6" name="Google Shape;7836;p4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7" name="Google Shape;7837;p4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8" name="Google Shape;7838;p45"/>
          <p:cNvGrpSpPr/>
          <p:nvPr/>
        </p:nvGrpSpPr>
        <p:grpSpPr>
          <a:xfrm>
            <a:off x="7109610" y="2891754"/>
            <a:ext cx="315757" cy="354670"/>
            <a:chOff x="-8191825" y="3174500"/>
            <a:chExt cx="313500" cy="352100"/>
          </a:xfrm>
        </p:grpSpPr>
        <p:sp>
          <p:nvSpPr>
            <p:cNvPr id="7839" name="Google Shape;7839;p4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0" name="Google Shape;7840;p4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1" name="Google Shape;7841;p4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42" name="Google Shape;7842;p45"/>
          <p:cNvGrpSpPr/>
          <p:nvPr/>
        </p:nvGrpSpPr>
        <p:grpSpPr>
          <a:xfrm>
            <a:off x="4858969" y="1532275"/>
            <a:ext cx="356221" cy="354973"/>
            <a:chOff x="-13947000" y="3212800"/>
            <a:chExt cx="353675" cy="352400"/>
          </a:xfrm>
        </p:grpSpPr>
        <p:sp>
          <p:nvSpPr>
            <p:cNvPr id="7843" name="Google Shape;7843;p4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4" name="Google Shape;7844;p4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45" name="Google Shape;7845;p4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46" name="Google Shape;7846;p45"/>
          <p:cNvGrpSpPr/>
          <p:nvPr/>
        </p:nvGrpSpPr>
        <p:grpSpPr>
          <a:xfrm>
            <a:off x="5301562" y="1531633"/>
            <a:ext cx="356221" cy="356257"/>
            <a:chOff x="-13512225" y="3211525"/>
            <a:chExt cx="353675" cy="353675"/>
          </a:xfrm>
        </p:grpSpPr>
        <p:sp>
          <p:nvSpPr>
            <p:cNvPr id="7847" name="Google Shape;7847;p4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8" name="Google Shape;7848;p4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9" name="Google Shape;7849;p4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0" name="Google Shape;7850;p4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1" name="Google Shape;7851;p4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52" name="Google Shape;7852;p45"/>
          <p:cNvGrpSpPr/>
          <p:nvPr/>
        </p:nvGrpSpPr>
        <p:grpSpPr>
          <a:xfrm>
            <a:off x="7083760" y="1971660"/>
            <a:ext cx="358588" cy="357642"/>
            <a:chOff x="-11729050" y="3646475"/>
            <a:chExt cx="356025" cy="355050"/>
          </a:xfrm>
        </p:grpSpPr>
        <p:sp>
          <p:nvSpPr>
            <p:cNvPr id="7853" name="Google Shape;7853;p4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4" name="Google Shape;7854;p4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5" name="Google Shape;7855;p4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6" name="Google Shape;7856;p4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7" name="Google Shape;7857;p4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8" name="Google Shape;7858;p4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9" name="Google Shape;7859;p4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0" name="Google Shape;7860;p4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1" name="Google Shape;7861;p4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2" name="Google Shape;7862;p4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3" name="Google Shape;7863;p4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64" name="Google Shape;7864;p45"/>
          <p:cNvGrpSpPr/>
          <p:nvPr/>
        </p:nvGrpSpPr>
        <p:grpSpPr>
          <a:xfrm>
            <a:off x="6191844" y="1532024"/>
            <a:ext cx="356221" cy="355476"/>
            <a:chOff x="-12643475" y="3212300"/>
            <a:chExt cx="353675" cy="352900"/>
          </a:xfrm>
        </p:grpSpPr>
        <p:sp>
          <p:nvSpPr>
            <p:cNvPr id="7865" name="Google Shape;7865;p4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6" name="Google Shape;7866;p4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7" name="Google Shape;7867;p4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8" name="Google Shape;7868;p4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9" name="Google Shape;7869;p4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0" name="Google Shape;7870;p4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1" name="Google Shape;7871;p4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2" name="Google Shape;7872;p4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3" name="Google Shape;7873;p4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4" name="Google Shape;7874;p45"/>
          <p:cNvGrpSpPr/>
          <p:nvPr/>
        </p:nvGrpSpPr>
        <p:grpSpPr>
          <a:xfrm>
            <a:off x="6191844" y="1983798"/>
            <a:ext cx="356221" cy="333366"/>
            <a:chOff x="-12643475" y="3657325"/>
            <a:chExt cx="353675" cy="330950"/>
          </a:xfrm>
        </p:grpSpPr>
        <p:sp>
          <p:nvSpPr>
            <p:cNvPr id="7875" name="Google Shape;7875;p4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6" name="Google Shape;7876;p4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7" name="Google Shape;7877;p4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8" name="Google Shape;7878;p4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9" name="Google Shape;7879;p4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0" name="Google Shape;7880;p4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81" name="Google Shape;7881;p45"/>
          <p:cNvGrpSpPr/>
          <p:nvPr/>
        </p:nvGrpSpPr>
        <p:grpSpPr>
          <a:xfrm>
            <a:off x="7974847" y="1532427"/>
            <a:ext cx="355416" cy="354670"/>
            <a:chOff x="-10857925" y="3213875"/>
            <a:chExt cx="352875" cy="352100"/>
          </a:xfrm>
        </p:grpSpPr>
        <p:sp>
          <p:nvSpPr>
            <p:cNvPr id="7882" name="Google Shape;7882;p4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3" name="Google Shape;7883;p4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4" name="Google Shape;7884;p4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5" name="Google Shape;7885;p4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6" name="Google Shape;7886;p4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7" name="Google Shape;7887;p4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8" name="Google Shape;7888;p4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9" name="Google Shape;7889;p4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0" name="Google Shape;7890;p4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1" name="Google Shape;7891;p4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2" name="Google Shape;7892;p45"/>
          <p:cNvGrpSpPr/>
          <p:nvPr/>
        </p:nvGrpSpPr>
        <p:grpSpPr>
          <a:xfrm>
            <a:off x="6191762" y="2891855"/>
            <a:ext cx="356096" cy="354469"/>
            <a:chOff x="-9089725" y="3180200"/>
            <a:chExt cx="353550" cy="351900"/>
          </a:xfrm>
        </p:grpSpPr>
        <p:sp>
          <p:nvSpPr>
            <p:cNvPr id="7893" name="Google Shape;7893;p4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4" name="Google Shape;7894;p4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98"/>
        <p:cNvGrpSpPr/>
        <p:nvPr/>
      </p:nvGrpSpPr>
      <p:grpSpPr>
        <a:xfrm>
          <a:off x="0" y="0"/>
          <a:ext cx="0" cy="0"/>
          <a:chOff x="0" y="0"/>
          <a:chExt cx="0" cy="0"/>
        </a:xfrm>
      </p:grpSpPr>
      <p:sp>
        <p:nvSpPr>
          <p:cNvPr id="7899" name="Google Shape;7899;p46"/>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00" name="Google Shape;7900;p4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01" name="Google Shape;7901;p46"/>
          <p:cNvGrpSpPr/>
          <p:nvPr/>
        </p:nvGrpSpPr>
        <p:grpSpPr>
          <a:xfrm>
            <a:off x="748856" y="2243507"/>
            <a:ext cx="452798" cy="449473"/>
            <a:chOff x="-21322300" y="3693325"/>
            <a:chExt cx="306400" cy="304150"/>
          </a:xfrm>
        </p:grpSpPr>
        <p:sp>
          <p:nvSpPr>
            <p:cNvPr id="7902" name="Google Shape;7902;p4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3" name="Google Shape;7903;p4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4" name="Google Shape;7904;p4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5" name="Google Shape;7905;p4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6" name="Google Shape;7906;p46"/>
          <p:cNvGrpSpPr/>
          <p:nvPr/>
        </p:nvGrpSpPr>
        <p:grpSpPr>
          <a:xfrm>
            <a:off x="748262" y="2810244"/>
            <a:ext cx="453980" cy="422540"/>
            <a:chOff x="-21322300" y="4077125"/>
            <a:chExt cx="307200" cy="285925"/>
          </a:xfrm>
        </p:grpSpPr>
        <p:sp>
          <p:nvSpPr>
            <p:cNvPr id="7907" name="Google Shape;7907;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8" name="Google Shape;7908;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9" name="Google Shape;7909;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0" name="Google Shape;7910;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1" name="Google Shape;7911;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2" name="Google Shape;7912;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3" name="Google Shape;7913;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4" name="Google Shape;7914;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5" name="Google Shape;7915;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6" name="Google Shape;7916;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7" name="Google Shape;7917;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8" name="Google Shape;7918;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19" name="Google Shape;7919;p46"/>
          <p:cNvGrpSpPr/>
          <p:nvPr/>
        </p:nvGrpSpPr>
        <p:grpSpPr>
          <a:xfrm>
            <a:off x="3525440" y="1689128"/>
            <a:ext cx="451653" cy="450212"/>
            <a:chOff x="-19394200" y="3333800"/>
            <a:chExt cx="305625" cy="304650"/>
          </a:xfrm>
        </p:grpSpPr>
        <p:sp>
          <p:nvSpPr>
            <p:cNvPr id="7920" name="Google Shape;7920;p4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1" name="Google Shape;7921;p4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2" name="Google Shape;7922;p4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3" name="Google Shape;7923;p4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4" name="Google Shape;7924;p4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5" name="Google Shape;7925;p4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6" name="Google Shape;7926;p4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7" name="Google Shape;7927;p4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8" name="Google Shape;7928;p4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9" name="Google Shape;7929;p46"/>
          <p:cNvGrpSpPr/>
          <p:nvPr/>
        </p:nvGrpSpPr>
        <p:grpSpPr>
          <a:xfrm>
            <a:off x="3524275" y="2243580"/>
            <a:ext cx="453980" cy="449325"/>
            <a:chOff x="-19396575" y="3708500"/>
            <a:chExt cx="307200" cy="304050"/>
          </a:xfrm>
        </p:grpSpPr>
        <p:sp>
          <p:nvSpPr>
            <p:cNvPr id="7930" name="Google Shape;7930;p4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1" name="Google Shape;7931;p4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2" name="Google Shape;7932;p4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33" name="Google Shape;7933;p46"/>
          <p:cNvGrpSpPr/>
          <p:nvPr/>
        </p:nvGrpSpPr>
        <p:grpSpPr>
          <a:xfrm>
            <a:off x="3518457" y="2796461"/>
            <a:ext cx="465618" cy="450101"/>
            <a:chOff x="-19394200" y="4084200"/>
            <a:chExt cx="315075" cy="304575"/>
          </a:xfrm>
        </p:grpSpPr>
        <p:sp>
          <p:nvSpPr>
            <p:cNvPr id="7934" name="Google Shape;7934;p4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5" name="Google Shape;7935;p4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6" name="Google Shape;7936;p4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7" name="Google Shape;7937;p4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8" name="Google Shape;7938;p4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9" name="Google Shape;7939;p4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40" name="Google Shape;7940;p46"/>
          <p:cNvGrpSpPr/>
          <p:nvPr/>
        </p:nvGrpSpPr>
        <p:grpSpPr>
          <a:xfrm>
            <a:off x="6324167" y="1689001"/>
            <a:ext cx="400447" cy="450470"/>
            <a:chOff x="-17526750" y="3309200"/>
            <a:chExt cx="270975" cy="304825"/>
          </a:xfrm>
        </p:grpSpPr>
        <p:sp>
          <p:nvSpPr>
            <p:cNvPr id="7941" name="Google Shape;7941;p4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2" name="Google Shape;7942;p4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3" name="Google Shape;7943;p4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4" name="Google Shape;7944;p4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5" name="Google Shape;7945;p4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46" name="Google Shape;7946;p46"/>
          <p:cNvGrpSpPr/>
          <p:nvPr/>
        </p:nvGrpSpPr>
        <p:grpSpPr>
          <a:xfrm>
            <a:off x="6300319" y="2244173"/>
            <a:ext cx="448143" cy="448143"/>
            <a:chOff x="-17542500" y="3684100"/>
            <a:chExt cx="303250" cy="303250"/>
          </a:xfrm>
        </p:grpSpPr>
        <p:sp>
          <p:nvSpPr>
            <p:cNvPr id="7947" name="Google Shape;7947;p4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8" name="Google Shape;7948;p4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9" name="Google Shape;7949;p4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0" name="Google Shape;7950;p4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1" name="Google Shape;7951;p4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2" name="Google Shape;7952;p4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3" name="Google Shape;7953;p4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54" name="Google Shape;7954;p46"/>
          <p:cNvGrpSpPr/>
          <p:nvPr/>
        </p:nvGrpSpPr>
        <p:grpSpPr>
          <a:xfrm>
            <a:off x="6299728" y="2810817"/>
            <a:ext cx="449325" cy="421395"/>
            <a:chOff x="-17542500" y="4068450"/>
            <a:chExt cx="304050" cy="285150"/>
          </a:xfrm>
        </p:grpSpPr>
        <p:sp>
          <p:nvSpPr>
            <p:cNvPr id="7955" name="Google Shape;7955;p4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6" name="Google Shape;7956;p4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7" name="Google Shape;7957;p4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8" name="Google Shape;7958;p4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9" name="Google Shape;7959;p4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0" name="Google Shape;7960;p4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61" name="Google Shape;7961;p46"/>
          <p:cNvGrpSpPr/>
          <p:nvPr/>
        </p:nvGrpSpPr>
        <p:grpSpPr>
          <a:xfrm>
            <a:off x="3530151" y="3342211"/>
            <a:ext cx="343404" cy="449325"/>
            <a:chOff x="-15652200" y="3335975"/>
            <a:chExt cx="232375" cy="304050"/>
          </a:xfrm>
        </p:grpSpPr>
        <p:sp>
          <p:nvSpPr>
            <p:cNvPr id="7962" name="Google Shape;7962;p4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3" name="Google Shape;7963;p4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4" name="Google Shape;7964;p4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5" name="Google Shape;7965;p4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6" name="Google Shape;7966;p4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7" name="Google Shape;7967;p4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8" name="Google Shape;7968;p4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9" name="Google Shape;7969;p4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0" name="Google Shape;7970;p4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71" name="Google Shape;7971;p46"/>
          <p:cNvGrpSpPr/>
          <p:nvPr/>
        </p:nvGrpSpPr>
        <p:grpSpPr>
          <a:xfrm>
            <a:off x="1303492" y="1689573"/>
            <a:ext cx="450470" cy="449325"/>
            <a:chOff x="-20946600" y="3317850"/>
            <a:chExt cx="304825" cy="304050"/>
          </a:xfrm>
        </p:grpSpPr>
        <p:sp>
          <p:nvSpPr>
            <p:cNvPr id="7972" name="Google Shape;7972;p4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3" name="Google Shape;7973;p4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4" name="Google Shape;7974;p4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75" name="Google Shape;7975;p46"/>
          <p:cNvGrpSpPr/>
          <p:nvPr/>
        </p:nvGrpSpPr>
        <p:grpSpPr>
          <a:xfrm>
            <a:off x="1304064" y="2243729"/>
            <a:ext cx="449325" cy="449030"/>
            <a:chOff x="-20945825" y="3692175"/>
            <a:chExt cx="304050" cy="303850"/>
          </a:xfrm>
        </p:grpSpPr>
        <p:sp>
          <p:nvSpPr>
            <p:cNvPr id="7976" name="Google Shape;7976;p4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7" name="Google Shape;7977;p4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8" name="Google Shape;7978;p4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9" name="Google Shape;7979;p4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0" name="Google Shape;7980;p46"/>
          <p:cNvGrpSpPr/>
          <p:nvPr/>
        </p:nvGrpSpPr>
        <p:grpSpPr>
          <a:xfrm>
            <a:off x="1329666" y="2797442"/>
            <a:ext cx="398119" cy="448143"/>
            <a:chOff x="-20930075" y="4066100"/>
            <a:chExt cx="269400" cy="303250"/>
          </a:xfrm>
        </p:grpSpPr>
        <p:sp>
          <p:nvSpPr>
            <p:cNvPr id="7981" name="Google Shape;7981;p4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2" name="Google Shape;7982;p4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3" name="Google Shape;7983;p46"/>
          <p:cNvGrpSpPr/>
          <p:nvPr/>
        </p:nvGrpSpPr>
        <p:grpSpPr>
          <a:xfrm>
            <a:off x="4110890" y="1689848"/>
            <a:ext cx="372516" cy="448771"/>
            <a:chOff x="-18994100" y="3334775"/>
            <a:chExt cx="252075" cy="303675"/>
          </a:xfrm>
        </p:grpSpPr>
        <p:sp>
          <p:nvSpPr>
            <p:cNvPr id="7984" name="Google Shape;7984;p4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5" name="Google Shape;7985;p4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6" name="Google Shape;7986;p4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7" name="Google Shape;7987;p4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8" name="Google Shape;7988;p46"/>
          <p:cNvGrpSpPr/>
          <p:nvPr/>
        </p:nvGrpSpPr>
        <p:grpSpPr>
          <a:xfrm>
            <a:off x="4125445" y="2244743"/>
            <a:ext cx="343404" cy="446998"/>
            <a:chOff x="-18983850" y="3710075"/>
            <a:chExt cx="232375" cy="302475"/>
          </a:xfrm>
        </p:grpSpPr>
        <p:sp>
          <p:nvSpPr>
            <p:cNvPr id="7989" name="Google Shape;7989;p4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0" name="Google Shape;7990;p4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1" name="Google Shape;7991;p4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2" name="Google Shape;7992;p4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93" name="Google Shape;7993;p46"/>
          <p:cNvGrpSpPr/>
          <p:nvPr/>
        </p:nvGrpSpPr>
        <p:grpSpPr>
          <a:xfrm>
            <a:off x="4071911" y="2797422"/>
            <a:ext cx="450470" cy="448180"/>
            <a:chOff x="-19020075" y="4084200"/>
            <a:chExt cx="304825" cy="303275"/>
          </a:xfrm>
        </p:grpSpPr>
        <p:sp>
          <p:nvSpPr>
            <p:cNvPr id="7994" name="Google Shape;7994;p4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5" name="Google Shape;7995;p4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6" name="Google Shape;7996;p4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7" name="Google Shape;7997;p4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8" name="Google Shape;7998;p4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9" name="Google Shape;7999;p4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0" name="Google Shape;8000;p4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1" name="Google Shape;8001;p4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2" name="Google Shape;8002;p4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3" name="Google Shape;8003;p46"/>
          <p:cNvGrpSpPr/>
          <p:nvPr/>
        </p:nvGrpSpPr>
        <p:grpSpPr>
          <a:xfrm>
            <a:off x="6889177" y="1689001"/>
            <a:ext cx="396937" cy="450470"/>
            <a:chOff x="-17149475" y="3309200"/>
            <a:chExt cx="268600" cy="304825"/>
          </a:xfrm>
        </p:grpSpPr>
        <p:sp>
          <p:nvSpPr>
            <p:cNvPr id="8004" name="Google Shape;8004;p4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5" name="Google Shape;8005;p4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6" name="Google Shape;8006;p46"/>
          <p:cNvGrpSpPr/>
          <p:nvPr/>
        </p:nvGrpSpPr>
        <p:grpSpPr>
          <a:xfrm>
            <a:off x="6862981" y="2258120"/>
            <a:ext cx="449325" cy="420249"/>
            <a:chOff x="-17168375" y="3692750"/>
            <a:chExt cx="304050" cy="284375"/>
          </a:xfrm>
        </p:grpSpPr>
        <p:sp>
          <p:nvSpPr>
            <p:cNvPr id="8007" name="Google Shape;8007;p4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8" name="Google Shape;8008;p4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9" name="Google Shape;8009;p4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0" name="Google Shape;8010;p4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1" name="Google Shape;8011;p4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2" name="Google Shape;8012;p4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3" name="Google Shape;8013;p4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4" name="Google Shape;8014;p46"/>
          <p:cNvGrpSpPr/>
          <p:nvPr/>
        </p:nvGrpSpPr>
        <p:grpSpPr>
          <a:xfrm>
            <a:off x="6859493" y="2796852"/>
            <a:ext cx="456308" cy="449325"/>
            <a:chOff x="-17170750" y="4058800"/>
            <a:chExt cx="308775" cy="304050"/>
          </a:xfrm>
        </p:grpSpPr>
        <p:sp>
          <p:nvSpPr>
            <p:cNvPr id="8015" name="Google Shape;8015;p4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6" name="Google Shape;8016;p4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7" name="Google Shape;8017;p4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8" name="Google Shape;8018;p4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9" name="Google Shape;8019;p4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0" name="Google Shape;8020;p4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1" name="Google Shape;8021;p4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2" name="Google Shape;8022;p4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3" name="Google Shape;8023;p4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4" name="Google Shape;8024;p4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5" name="Google Shape;8025;p4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6" name="Google Shape;8026;p4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7" name="Google Shape;8027;p4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8" name="Google Shape;8028;p4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9" name="Google Shape;8029;p4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0" name="Google Shape;8030;p4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1" name="Google Shape;8031;p4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2" name="Google Shape;8032;p46"/>
          <p:cNvGrpSpPr/>
          <p:nvPr/>
        </p:nvGrpSpPr>
        <p:grpSpPr>
          <a:xfrm>
            <a:off x="5721388" y="3343358"/>
            <a:ext cx="450470" cy="446998"/>
            <a:chOff x="-15688425" y="3707725"/>
            <a:chExt cx="304825" cy="302475"/>
          </a:xfrm>
        </p:grpSpPr>
        <p:sp>
          <p:nvSpPr>
            <p:cNvPr id="8033" name="Google Shape;8033;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4" name="Google Shape;8034;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5" name="Google Shape;8035;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6" name="Google Shape;8036;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7" name="Google Shape;8037;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8" name="Google Shape;8038;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9" name="Google Shape;8039;p46"/>
          <p:cNvGrpSpPr/>
          <p:nvPr/>
        </p:nvGrpSpPr>
        <p:grpSpPr>
          <a:xfrm>
            <a:off x="1865544" y="1690441"/>
            <a:ext cx="451653" cy="447589"/>
            <a:chOff x="-20572500" y="3319025"/>
            <a:chExt cx="305625" cy="302875"/>
          </a:xfrm>
        </p:grpSpPr>
        <p:sp>
          <p:nvSpPr>
            <p:cNvPr id="8040" name="Google Shape;8040;p4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1" name="Google Shape;8041;p4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2" name="Google Shape;8042;p46"/>
          <p:cNvGrpSpPr/>
          <p:nvPr/>
        </p:nvGrpSpPr>
        <p:grpSpPr>
          <a:xfrm>
            <a:off x="1866708" y="2305410"/>
            <a:ext cx="449325" cy="325670"/>
            <a:chOff x="-20571700" y="3722875"/>
            <a:chExt cx="304050" cy="220375"/>
          </a:xfrm>
        </p:grpSpPr>
        <p:sp>
          <p:nvSpPr>
            <p:cNvPr id="8043" name="Google Shape;8043;p4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4" name="Google Shape;8044;p4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5" name="Google Shape;8045;p4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6" name="Google Shape;8046;p4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7" name="Google Shape;8047;p4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8" name="Google Shape;8048;p4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9" name="Google Shape;8049;p4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0" name="Google Shape;8050;p46"/>
          <p:cNvGrpSpPr/>
          <p:nvPr/>
        </p:nvGrpSpPr>
        <p:grpSpPr>
          <a:xfrm>
            <a:off x="1866137" y="2796278"/>
            <a:ext cx="450470" cy="450470"/>
            <a:chOff x="-20571700" y="4066875"/>
            <a:chExt cx="304825" cy="304825"/>
          </a:xfrm>
        </p:grpSpPr>
        <p:sp>
          <p:nvSpPr>
            <p:cNvPr id="8051" name="Google Shape;8051;p4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2" name="Google Shape;8052;p4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3" name="Google Shape;8053;p4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4" name="Google Shape;8054;p4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5" name="Google Shape;8055;p4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6" name="Google Shape;8056;p4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7" name="Google Shape;8057;p46"/>
          <p:cNvGrpSpPr/>
          <p:nvPr/>
        </p:nvGrpSpPr>
        <p:grpSpPr>
          <a:xfrm>
            <a:off x="4632835" y="1688259"/>
            <a:ext cx="453980" cy="451948"/>
            <a:chOff x="-18645175" y="3334200"/>
            <a:chExt cx="307200" cy="305825"/>
          </a:xfrm>
        </p:grpSpPr>
        <p:sp>
          <p:nvSpPr>
            <p:cNvPr id="8058" name="Google Shape;8058;p4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9" name="Google Shape;8059;p4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0" name="Google Shape;8060;p4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1" name="Google Shape;8061;p4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2" name="Google Shape;8062;p4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3" name="Google Shape;8063;p46"/>
          <p:cNvGrpSpPr/>
          <p:nvPr/>
        </p:nvGrpSpPr>
        <p:grpSpPr>
          <a:xfrm>
            <a:off x="4633431" y="2242989"/>
            <a:ext cx="452798" cy="450507"/>
            <a:chOff x="-18645175" y="3708500"/>
            <a:chExt cx="306400" cy="304850"/>
          </a:xfrm>
        </p:grpSpPr>
        <p:sp>
          <p:nvSpPr>
            <p:cNvPr id="8064" name="Google Shape;8064;p4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5" name="Google Shape;8065;p4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6" name="Google Shape;8066;p4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7" name="Google Shape;8067;p4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8" name="Google Shape;8068;p4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9" name="Google Shape;8069;p4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0" name="Google Shape;8070;p4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1" name="Google Shape;8071;p46"/>
          <p:cNvGrpSpPr/>
          <p:nvPr/>
        </p:nvGrpSpPr>
        <p:grpSpPr>
          <a:xfrm>
            <a:off x="4631100" y="2795630"/>
            <a:ext cx="457453" cy="451763"/>
            <a:chOff x="-18647525" y="4082625"/>
            <a:chExt cx="309550" cy="305700"/>
          </a:xfrm>
        </p:grpSpPr>
        <p:sp>
          <p:nvSpPr>
            <p:cNvPr id="8072" name="Google Shape;8072;p4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3" name="Google Shape;8073;p4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4" name="Google Shape;8074;p4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5" name="Google Shape;8075;p4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6" name="Google Shape;8076;p46"/>
          <p:cNvGrpSpPr/>
          <p:nvPr/>
        </p:nvGrpSpPr>
        <p:grpSpPr>
          <a:xfrm>
            <a:off x="7441484" y="1689592"/>
            <a:ext cx="395755" cy="449288"/>
            <a:chOff x="-16775350" y="3309200"/>
            <a:chExt cx="267800" cy="304025"/>
          </a:xfrm>
        </p:grpSpPr>
        <p:sp>
          <p:nvSpPr>
            <p:cNvPr id="8077" name="Google Shape;8077;p4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8" name="Google Shape;8078;p4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9" name="Google Shape;8079;p4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0" name="Google Shape;8080;p46"/>
          <p:cNvGrpSpPr/>
          <p:nvPr/>
        </p:nvGrpSpPr>
        <p:grpSpPr>
          <a:xfrm>
            <a:off x="7441484" y="2241827"/>
            <a:ext cx="395755" cy="452835"/>
            <a:chOff x="-16775350" y="3683300"/>
            <a:chExt cx="267800" cy="306425"/>
          </a:xfrm>
        </p:grpSpPr>
        <p:sp>
          <p:nvSpPr>
            <p:cNvPr id="8081" name="Google Shape;8081;p4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2" name="Google Shape;8082;p4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3" name="Google Shape;8083;p4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4" name="Google Shape;8084;p46"/>
          <p:cNvGrpSpPr/>
          <p:nvPr/>
        </p:nvGrpSpPr>
        <p:grpSpPr>
          <a:xfrm>
            <a:off x="7413537" y="2796870"/>
            <a:ext cx="451653" cy="449288"/>
            <a:chOff x="-16794250" y="4058225"/>
            <a:chExt cx="305625" cy="304025"/>
          </a:xfrm>
        </p:grpSpPr>
        <p:sp>
          <p:nvSpPr>
            <p:cNvPr id="8085" name="Google Shape;8085;p4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6" name="Google Shape;8086;p4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7" name="Google Shape;8087;p4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8" name="Google Shape;8088;p4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9" name="Google Shape;8089;p4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0" name="Google Shape;8090;p4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1" name="Google Shape;8091;p4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2" name="Google Shape;8092;p4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3" name="Google Shape;8093;p4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94" name="Google Shape;8094;p4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95" name="Google Shape;8095;p46"/>
          <p:cNvGrpSpPr/>
          <p:nvPr/>
        </p:nvGrpSpPr>
        <p:grpSpPr>
          <a:xfrm>
            <a:off x="2414952" y="1689573"/>
            <a:ext cx="457453" cy="449325"/>
            <a:chOff x="-20199150" y="3317850"/>
            <a:chExt cx="309550" cy="304050"/>
          </a:xfrm>
        </p:grpSpPr>
        <p:sp>
          <p:nvSpPr>
            <p:cNvPr id="8096" name="Google Shape;8096;p4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7" name="Google Shape;8097;p4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8" name="Google Shape;8098;p4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9" name="Google Shape;8099;p4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0" name="Google Shape;8100;p4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1" name="Google Shape;8101;p4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2" name="Google Shape;8102;p4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3" name="Google Shape;8103;p46"/>
          <p:cNvGrpSpPr/>
          <p:nvPr/>
        </p:nvGrpSpPr>
        <p:grpSpPr>
          <a:xfrm>
            <a:off x="2417282" y="2242861"/>
            <a:ext cx="452798" cy="450766"/>
            <a:chOff x="-20199150" y="3693150"/>
            <a:chExt cx="306400" cy="305025"/>
          </a:xfrm>
        </p:grpSpPr>
        <p:sp>
          <p:nvSpPr>
            <p:cNvPr id="8104" name="Google Shape;8104;p4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5" name="Google Shape;8105;p4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6" name="Google Shape;8106;p4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7" name="Google Shape;8107;p4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8" name="Google Shape;8108;p4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9" name="Google Shape;8109;p4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0" name="Google Shape;8110;p46"/>
          <p:cNvGrpSpPr/>
          <p:nvPr/>
        </p:nvGrpSpPr>
        <p:grpSpPr>
          <a:xfrm>
            <a:off x="2417856" y="2795687"/>
            <a:ext cx="451653" cy="451653"/>
            <a:chOff x="-20197575" y="4066875"/>
            <a:chExt cx="305625" cy="305625"/>
          </a:xfrm>
        </p:grpSpPr>
        <p:sp>
          <p:nvSpPr>
            <p:cNvPr id="8111" name="Google Shape;8111;p4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2" name="Google Shape;8112;p4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3" name="Google Shape;8113;p4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4" name="Google Shape;8114;p4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5" name="Google Shape;8115;p4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6" name="Google Shape;8116;p4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7" name="Google Shape;8117;p4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8" name="Google Shape;8118;p4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9" name="Google Shape;8119;p46"/>
          <p:cNvGrpSpPr/>
          <p:nvPr/>
        </p:nvGrpSpPr>
        <p:grpSpPr>
          <a:xfrm>
            <a:off x="5200071" y="1687520"/>
            <a:ext cx="449325" cy="453426"/>
            <a:chOff x="-18271050" y="3333200"/>
            <a:chExt cx="304050" cy="306825"/>
          </a:xfrm>
        </p:grpSpPr>
        <p:sp>
          <p:nvSpPr>
            <p:cNvPr id="8120" name="Google Shape;8120;p4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1" name="Google Shape;8121;p4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2" name="Google Shape;8122;p4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3" name="Google Shape;8123;p4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4" name="Google Shape;8124;p4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25" name="Google Shape;8125;p46"/>
          <p:cNvGrpSpPr/>
          <p:nvPr/>
        </p:nvGrpSpPr>
        <p:grpSpPr>
          <a:xfrm>
            <a:off x="5200643" y="2244171"/>
            <a:ext cx="448180" cy="448143"/>
            <a:chOff x="-18270275" y="3710875"/>
            <a:chExt cx="303275" cy="303250"/>
          </a:xfrm>
        </p:grpSpPr>
        <p:sp>
          <p:nvSpPr>
            <p:cNvPr id="8126" name="Google Shape;8126;p4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7" name="Google Shape;8127;p4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8" name="Google Shape;8128;p4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9" name="Google Shape;8129;p4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0" name="Google Shape;8130;p4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1" name="Google Shape;8131;p4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2" name="Google Shape;8132;p46"/>
          <p:cNvGrpSpPr/>
          <p:nvPr/>
        </p:nvGrpSpPr>
        <p:grpSpPr>
          <a:xfrm>
            <a:off x="5254196" y="2797422"/>
            <a:ext cx="341076" cy="448180"/>
            <a:chOff x="-18234025" y="4084200"/>
            <a:chExt cx="230800" cy="303275"/>
          </a:xfrm>
        </p:grpSpPr>
        <p:sp>
          <p:nvSpPr>
            <p:cNvPr id="8133" name="Google Shape;8133;p4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4" name="Google Shape;8134;p4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5" name="Google Shape;8135;p4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6" name="Google Shape;8136;p46"/>
          <p:cNvGrpSpPr/>
          <p:nvPr/>
        </p:nvGrpSpPr>
        <p:grpSpPr>
          <a:xfrm>
            <a:off x="2366753" y="3341641"/>
            <a:ext cx="449325" cy="450470"/>
            <a:chOff x="-16419350" y="3308400"/>
            <a:chExt cx="304050" cy="304825"/>
          </a:xfrm>
        </p:grpSpPr>
        <p:sp>
          <p:nvSpPr>
            <p:cNvPr id="8137" name="Google Shape;8137;p4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8" name="Google Shape;8138;p4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9" name="Google Shape;8139;p4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0" name="Google Shape;8140;p4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1" name="Google Shape;8141;p4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2" name="Google Shape;8142;p4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3" name="Google Shape;8143;p4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44" name="Google Shape;8144;p46"/>
          <p:cNvGrpSpPr/>
          <p:nvPr/>
        </p:nvGrpSpPr>
        <p:grpSpPr>
          <a:xfrm>
            <a:off x="4638307" y="3340423"/>
            <a:ext cx="395755" cy="452872"/>
            <a:chOff x="-16401225" y="3683275"/>
            <a:chExt cx="267800" cy="306450"/>
          </a:xfrm>
        </p:grpSpPr>
        <p:sp>
          <p:nvSpPr>
            <p:cNvPr id="8145" name="Google Shape;8145;p4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6" name="Google Shape;8146;p4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7" name="Google Shape;8147;p4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8" name="Google Shape;8148;p4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9" name="Google Shape;8149;p4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0" name="Google Shape;8150;p4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1" name="Google Shape;8151;p4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52" name="Google Shape;8152;p46"/>
          <p:cNvGrpSpPr/>
          <p:nvPr/>
        </p:nvGrpSpPr>
        <p:grpSpPr>
          <a:xfrm>
            <a:off x="8003756" y="2797062"/>
            <a:ext cx="450470" cy="448180"/>
            <a:chOff x="-16419350" y="4058200"/>
            <a:chExt cx="304825" cy="303275"/>
          </a:xfrm>
        </p:grpSpPr>
        <p:sp>
          <p:nvSpPr>
            <p:cNvPr id="8153" name="Google Shape;8153;p4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4" name="Google Shape;8154;p4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5" name="Google Shape;8155;p4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6" name="Google Shape;8156;p4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7" name="Google Shape;8157;p4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8" name="Google Shape;8158;p4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9" name="Google Shape;8159;p4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0" name="Google Shape;8160;p46"/>
          <p:cNvGrpSpPr/>
          <p:nvPr/>
        </p:nvGrpSpPr>
        <p:grpSpPr>
          <a:xfrm>
            <a:off x="4030642" y="3343080"/>
            <a:ext cx="450507" cy="447589"/>
            <a:chOff x="-15296200" y="3326900"/>
            <a:chExt cx="304850" cy="302875"/>
          </a:xfrm>
        </p:grpSpPr>
        <p:sp>
          <p:nvSpPr>
            <p:cNvPr id="8161" name="Google Shape;8161;p4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2" name="Google Shape;8162;p4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3" name="Google Shape;8163;p4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4" name="Google Shape;8164;p4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5" name="Google Shape;8165;p4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6" name="Google Shape;8166;p46"/>
          <p:cNvGrpSpPr/>
          <p:nvPr/>
        </p:nvGrpSpPr>
        <p:grpSpPr>
          <a:xfrm>
            <a:off x="2946297" y="1706881"/>
            <a:ext cx="486566" cy="414708"/>
            <a:chOff x="-19835275" y="3330250"/>
            <a:chExt cx="329250" cy="280625"/>
          </a:xfrm>
        </p:grpSpPr>
        <p:sp>
          <p:nvSpPr>
            <p:cNvPr id="8167" name="Google Shape;8167;p4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8" name="Google Shape;8168;p4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9" name="Google Shape;8169;p4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0" name="Google Shape;8170;p46"/>
          <p:cNvGrpSpPr/>
          <p:nvPr/>
        </p:nvGrpSpPr>
        <p:grpSpPr>
          <a:xfrm>
            <a:off x="2964325" y="2243470"/>
            <a:ext cx="450507" cy="449547"/>
            <a:chOff x="-19822675" y="3692750"/>
            <a:chExt cx="304850" cy="304200"/>
          </a:xfrm>
        </p:grpSpPr>
        <p:sp>
          <p:nvSpPr>
            <p:cNvPr id="8171" name="Google Shape;8171;p4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2" name="Google Shape;8172;p4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3" name="Google Shape;8173;p4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4" name="Google Shape;8174;p4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5" name="Google Shape;8175;p4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6" name="Google Shape;8176;p46"/>
          <p:cNvGrpSpPr/>
          <p:nvPr/>
        </p:nvGrpSpPr>
        <p:grpSpPr>
          <a:xfrm>
            <a:off x="2964917" y="2796278"/>
            <a:ext cx="449325" cy="450470"/>
            <a:chOff x="-19822675" y="4066875"/>
            <a:chExt cx="304050" cy="304825"/>
          </a:xfrm>
        </p:grpSpPr>
        <p:sp>
          <p:nvSpPr>
            <p:cNvPr id="8177" name="Google Shape;8177;p4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8" name="Google Shape;8178;p4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9" name="Google Shape;8179;p4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0" name="Google Shape;8180;p4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1" name="Google Shape;8181;p4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2" name="Google Shape;8182;p4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83" name="Google Shape;8183;p46"/>
          <p:cNvGrpSpPr/>
          <p:nvPr/>
        </p:nvGrpSpPr>
        <p:grpSpPr>
          <a:xfrm>
            <a:off x="5773983" y="1689571"/>
            <a:ext cx="399302" cy="449325"/>
            <a:chOff x="-17878825" y="3334400"/>
            <a:chExt cx="270200" cy="304050"/>
          </a:xfrm>
        </p:grpSpPr>
        <p:sp>
          <p:nvSpPr>
            <p:cNvPr id="8184" name="Google Shape;8184;p4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5" name="Google Shape;8185;p4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6" name="Google Shape;8186;p4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7" name="Google Shape;8187;p4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8" name="Google Shape;8188;p4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9" name="Google Shape;8189;p4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0" name="Google Shape;8190;p4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1" name="Google Shape;8191;p46"/>
          <p:cNvGrpSpPr/>
          <p:nvPr/>
        </p:nvGrpSpPr>
        <p:grpSpPr>
          <a:xfrm>
            <a:off x="5747810" y="2242416"/>
            <a:ext cx="451653" cy="451653"/>
            <a:chOff x="-17896150" y="3709300"/>
            <a:chExt cx="305625" cy="305625"/>
          </a:xfrm>
        </p:grpSpPr>
        <p:sp>
          <p:nvSpPr>
            <p:cNvPr id="8192" name="Google Shape;8192;p4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3" name="Google Shape;8193;p4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4" name="Google Shape;8194;p4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5" name="Google Shape;8195;p4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6" name="Google Shape;8196;p46"/>
          <p:cNvGrpSpPr/>
          <p:nvPr/>
        </p:nvGrpSpPr>
        <p:grpSpPr>
          <a:xfrm>
            <a:off x="5775740" y="2795686"/>
            <a:ext cx="395792" cy="451653"/>
            <a:chOff x="-17878025" y="4082625"/>
            <a:chExt cx="267825" cy="305625"/>
          </a:xfrm>
        </p:grpSpPr>
        <p:sp>
          <p:nvSpPr>
            <p:cNvPr id="8197" name="Google Shape;8197;p4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8" name="Google Shape;8198;p4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9" name="Google Shape;8199;p4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0" name="Google Shape;8200;p4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1" name="Google Shape;8201;p4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2" name="Google Shape;8202;p4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3" name="Google Shape;8203;p4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4" name="Google Shape;8204;p46"/>
          <p:cNvGrpSpPr/>
          <p:nvPr/>
        </p:nvGrpSpPr>
        <p:grpSpPr>
          <a:xfrm>
            <a:off x="2919632" y="3355015"/>
            <a:ext cx="450507" cy="423722"/>
            <a:chOff x="-16044450" y="3317850"/>
            <a:chExt cx="304850" cy="286725"/>
          </a:xfrm>
        </p:grpSpPr>
        <p:sp>
          <p:nvSpPr>
            <p:cNvPr id="8205" name="Google Shape;8205;p4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6" name="Google Shape;8206;p4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7" name="Google Shape;8207;p4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8" name="Google Shape;8208;p4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09" name="Google Shape;8209;p4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10" name="Google Shape;8210;p46"/>
          <p:cNvGrpSpPr/>
          <p:nvPr/>
        </p:nvGrpSpPr>
        <p:grpSpPr>
          <a:xfrm>
            <a:off x="8042148" y="2243724"/>
            <a:ext cx="373662" cy="449030"/>
            <a:chOff x="-16018450" y="4058400"/>
            <a:chExt cx="252850" cy="303850"/>
          </a:xfrm>
        </p:grpSpPr>
        <p:sp>
          <p:nvSpPr>
            <p:cNvPr id="8211" name="Google Shape;8211;p4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2" name="Google Shape;8212;p4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3" name="Google Shape;8213;p4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4" name="Google Shape;8214;p4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15" name="Google Shape;8215;p4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19"/>
        <p:cNvGrpSpPr/>
        <p:nvPr/>
      </p:nvGrpSpPr>
      <p:grpSpPr>
        <a:xfrm>
          <a:off x="0" y="0"/>
          <a:ext cx="0" cy="0"/>
          <a:chOff x="0" y="0"/>
          <a:chExt cx="0" cy="0"/>
        </a:xfrm>
      </p:grpSpPr>
      <p:sp>
        <p:nvSpPr>
          <p:cNvPr id="8220" name="Google Shape;8220;p47"/>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21" name="Google Shape;8221;p47"/>
          <p:cNvGrpSpPr/>
          <p:nvPr/>
        </p:nvGrpSpPr>
        <p:grpSpPr>
          <a:xfrm>
            <a:off x="845901" y="1689241"/>
            <a:ext cx="442337" cy="419623"/>
            <a:chOff x="-6696925" y="3272575"/>
            <a:chExt cx="307200" cy="291425"/>
          </a:xfrm>
        </p:grpSpPr>
        <p:sp>
          <p:nvSpPr>
            <p:cNvPr id="8222" name="Google Shape;8222;p4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3" name="Google Shape;8223;p4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4" name="Google Shape;8224;p47"/>
          <p:cNvGrpSpPr/>
          <p:nvPr/>
        </p:nvGrpSpPr>
        <p:grpSpPr>
          <a:xfrm>
            <a:off x="845884" y="2204636"/>
            <a:ext cx="442373" cy="420775"/>
            <a:chOff x="-6690625" y="3631325"/>
            <a:chExt cx="307225" cy="292225"/>
          </a:xfrm>
        </p:grpSpPr>
        <p:sp>
          <p:nvSpPr>
            <p:cNvPr id="8225" name="Google Shape;8225;p4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6" name="Google Shape;8226;p4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7" name="Google Shape;8227;p4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8" name="Google Shape;8228;p4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9" name="Google Shape;8229;p4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30" name="Google Shape;8230;p47"/>
          <p:cNvGrpSpPr/>
          <p:nvPr/>
        </p:nvGrpSpPr>
        <p:grpSpPr>
          <a:xfrm>
            <a:off x="868005" y="2756972"/>
            <a:ext cx="421927" cy="419371"/>
            <a:chOff x="-6689825" y="3992050"/>
            <a:chExt cx="293025" cy="291250"/>
          </a:xfrm>
        </p:grpSpPr>
        <p:sp>
          <p:nvSpPr>
            <p:cNvPr id="8231" name="Google Shape;8231;p4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2" name="Google Shape;8232;p4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3" name="Google Shape;8233;p4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4" name="Google Shape;8234;p4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5" name="Google Shape;8235;p4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6" name="Google Shape;8236;p4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7" name="Google Shape;8237;p4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8" name="Google Shape;8238;p4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9" name="Google Shape;8239;p4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0" name="Google Shape;8240;p4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1" name="Google Shape;8241;p4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2" name="Google Shape;8242;p4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43" name="Google Shape;8243;p4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44" name="Google Shape;8244;p47"/>
          <p:cNvGrpSpPr/>
          <p:nvPr/>
        </p:nvGrpSpPr>
        <p:grpSpPr>
          <a:xfrm>
            <a:off x="3551317" y="2205192"/>
            <a:ext cx="423043" cy="419659"/>
            <a:chOff x="-4837325" y="3612425"/>
            <a:chExt cx="293800" cy="291450"/>
          </a:xfrm>
        </p:grpSpPr>
        <p:sp>
          <p:nvSpPr>
            <p:cNvPr id="8245" name="Google Shape;8245;p4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6" name="Google Shape;8246;p4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7" name="Google Shape;8247;p4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8" name="Google Shape;8248;p47"/>
          <p:cNvGrpSpPr/>
          <p:nvPr/>
        </p:nvGrpSpPr>
        <p:grpSpPr>
          <a:xfrm>
            <a:off x="3564349" y="2756826"/>
            <a:ext cx="420775" cy="419659"/>
            <a:chOff x="-4837325" y="3971575"/>
            <a:chExt cx="292225" cy="291450"/>
          </a:xfrm>
        </p:grpSpPr>
        <p:sp>
          <p:nvSpPr>
            <p:cNvPr id="8249" name="Google Shape;8249;p4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0" name="Google Shape;8250;p4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1" name="Google Shape;8251;p4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2" name="Google Shape;8252;p4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3" name="Google Shape;8253;p4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4" name="Google Shape;8254;p4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5" name="Google Shape;8255;p47"/>
          <p:cNvGrpSpPr/>
          <p:nvPr/>
        </p:nvGrpSpPr>
        <p:grpSpPr>
          <a:xfrm>
            <a:off x="6256364" y="1714185"/>
            <a:ext cx="430998" cy="369730"/>
            <a:chOff x="-3037625" y="3254850"/>
            <a:chExt cx="299325" cy="256775"/>
          </a:xfrm>
        </p:grpSpPr>
        <p:sp>
          <p:nvSpPr>
            <p:cNvPr id="8256" name="Google Shape;8256;p4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7" name="Google Shape;8257;p4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8" name="Google Shape;8258;p4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9" name="Google Shape;8259;p4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0" name="Google Shape;8260;p47"/>
          <p:cNvGrpSpPr/>
          <p:nvPr/>
        </p:nvGrpSpPr>
        <p:grpSpPr>
          <a:xfrm>
            <a:off x="6260324" y="2204615"/>
            <a:ext cx="423079" cy="420811"/>
            <a:chOff x="-3031325" y="3597450"/>
            <a:chExt cx="293825" cy="292250"/>
          </a:xfrm>
        </p:grpSpPr>
        <p:sp>
          <p:nvSpPr>
            <p:cNvPr id="8261" name="Google Shape;8261;p4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2" name="Google Shape;8262;p4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3" name="Google Shape;8263;p4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4" name="Google Shape;8264;p4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5" name="Google Shape;8265;p47"/>
          <p:cNvGrpSpPr/>
          <p:nvPr/>
        </p:nvGrpSpPr>
        <p:grpSpPr>
          <a:xfrm>
            <a:off x="6272798" y="2781214"/>
            <a:ext cx="421927" cy="370882"/>
            <a:chOff x="-3030525" y="3973150"/>
            <a:chExt cx="293025" cy="257575"/>
          </a:xfrm>
        </p:grpSpPr>
        <p:sp>
          <p:nvSpPr>
            <p:cNvPr id="8266" name="Google Shape;8266;p4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7" name="Google Shape;8267;p4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8" name="Google Shape;8268;p47"/>
          <p:cNvGrpSpPr/>
          <p:nvPr/>
        </p:nvGrpSpPr>
        <p:grpSpPr>
          <a:xfrm>
            <a:off x="1374391" y="3369426"/>
            <a:ext cx="421927" cy="297195"/>
            <a:chOff x="-1199300" y="3279250"/>
            <a:chExt cx="293025" cy="206400"/>
          </a:xfrm>
        </p:grpSpPr>
        <p:sp>
          <p:nvSpPr>
            <p:cNvPr id="8269" name="Google Shape;8269;p4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0" name="Google Shape;8270;p4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1" name="Google Shape;8271;p4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2" name="Google Shape;8272;p4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73" name="Google Shape;8273;p47"/>
          <p:cNvGrpSpPr/>
          <p:nvPr/>
        </p:nvGrpSpPr>
        <p:grpSpPr>
          <a:xfrm>
            <a:off x="1381477" y="1688773"/>
            <a:ext cx="444605" cy="420559"/>
            <a:chOff x="-6338550" y="3272950"/>
            <a:chExt cx="308775" cy="292075"/>
          </a:xfrm>
        </p:grpSpPr>
        <p:sp>
          <p:nvSpPr>
            <p:cNvPr id="8274" name="Google Shape;8274;p4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5" name="Google Shape;8275;p4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6" name="Google Shape;8276;p4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77" name="Google Shape;8277;p47"/>
          <p:cNvGrpSpPr/>
          <p:nvPr/>
        </p:nvGrpSpPr>
        <p:grpSpPr>
          <a:xfrm>
            <a:off x="1392817" y="2205194"/>
            <a:ext cx="421927" cy="419659"/>
            <a:chOff x="-6329100" y="3632100"/>
            <a:chExt cx="293025" cy="291450"/>
          </a:xfrm>
        </p:grpSpPr>
        <p:sp>
          <p:nvSpPr>
            <p:cNvPr id="8278" name="Google Shape;8278;p4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9" name="Google Shape;8279;p4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0" name="Google Shape;8280;p4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1" name="Google Shape;8281;p47"/>
          <p:cNvGrpSpPr/>
          <p:nvPr/>
        </p:nvGrpSpPr>
        <p:grpSpPr>
          <a:xfrm>
            <a:off x="1405867" y="2756828"/>
            <a:ext cx="419623" cy="419659"/>
            <a:chOff x="-6329875" y="3992050"/>
            <a:chExt cx="291425" cy="291450"/>
          </a:xfrm>
        </p:grpSpPr>
        <p:sp>
          <p:nvSpPr>
            <p:cNvPr id="8282" name="Google Shape;8282;p4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3" name="Google Shape;8283;p4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4" name="Google Shape;8284;p4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5" name="Google Shape;8285;p4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6" name="Google Shape;8286;p47"/>
          <p:cNvGrpSpPr/>
          <p:nvPr/>
        </p:nvGrpSpPr>
        <p:grpSpPr>
          <a:xfrm>
            <a:off x="4092004" y="1687530"/>
            <a:ext cx="423079" cy="423043"/>
            <a:chOff x="-4478975" y="3251700"/>
            <a:chExt cx="293825" cy="293800"/>
          </a:xfrm>
        </p:grpSpPr>
        <p:sp>
          <p:nvSpPr>
            <p:cNvPr id="8287" name="Google Shape;8287;p4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8" name="Google Shape;8288;p4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9" name="Google Shape;8289;p4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0" name="Google Shape;8290;p47"/>
          <p:cNvGrpSpPr/>
          <p:nvPr/>
        </p:nvGrpSpPr>
        <p:grpSpPr>
          <a:xfrm>
            <a:off x="4092004" y="2205192"/>
            <a:ext cx="423079" cy="419659"/>
            <a:chOff x="-4475825" y="3612425"/>
            <a:chExt cx="293825" cy="291450"/>
          </a:xfrm>
        </p:grpSpPr>
        <p:sp>
          <p:nvSpPr>
            <p:cNvPr id="8291" name="Google Shape;8291;p4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2" name="Google Shape;8292;p4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3" name="Google Shape;8293;p4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4" name="Google Shape;8294;p47"/>
          <p:cNvGrpSpPr/>
          <p:nvPr/>
        </p:nvGrpSpPr>
        <p:grpSpPr>
          <a:xfrm>
            <a:off x="4101077" y="2756844"/>
            <a:ext cx="428730" cy="419623"/>
            <a:chOff x="-4480550" y="3970800"/>
            <a:chExt cx="297750" cy="291425"/>
          </a:xfrm>
        </p:grpSpPr>
        <p:sp>
          <p:nvSpPr>
            <p:cNvPr id="8295" name="Google Shape;8295;p4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6" name="Google Shape;8296;p4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7" name="Google Shape;8297;p47"/>
          <p:cNvGrpSpPr/>
          <p:nvPr/>
        </p:nvGrpSpPr>
        <p:grpSpPr>
          <a:xfrm>
            <a:off x="6804910" y="1689221"/>
            <a:ext cx="415123" cy="419659"/>
            <a:chOff x="-2668225" y="3239075"/>
            <a:chExt cx="288300" cy="291450"/>
          </a:xfrm>
        </p:grpSpPr>
        <p:sp>
          <p:nvSpPr>
            <p:cNvPr id="8298" name="Google Shape;8298;p4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9" name="Google Shape;8299;p4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0" name="Google Shape;8300;p4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1" name="Google Shape;8301;p4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2" name="Google Shape;8302;p4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03" name="Google Shape;8303;p47"/>
          <p:cNvGrpSpPr/>
          <p:nvPr/>
        </p:nvGrpSpPr>
        <p:grpSpPr>
          <a:xfrm>
            <a:off x="6802066" y="2205191"/>
            <a:ext cx="420811" cy="419659"/>
            <a:chOff x="-2671375" y="3597450"/>
            <a:chExt cx="292250" cy="291450"/>
          </a:xfrm>
        </p:grpSpPr>
        <p:sp>
          <p:nvSpPr>
            <p:cNvPr id="8304" name="Google Shape;8304;p4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5" name="Google Shape;8305;p4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06" name="Google Shape;8306;p47"/>
          <p:cNvGrpSpPr/>
          <p:nvPr/>
        </p:nvGrpSpPr>
        <p:grpSpPr>
          <a:xfrm>
            <a:off x="6812849" y="2755691"/>
            <a:ext cx="423043" cy="421927"/>
            <a:chOff x="-2670575" y="3956600"/>
            <a:chExt cx="293800" cy="293025"/>
          </a:xfrm>
        </p:grpSpPr>
        <p:sp>
          <p:nvSpPr>
            <p:cNvPr id="8307" name="Google Shape;8307;p4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8" name="Google Shape;8308;p4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9" name="Google Shape;8309;p4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0" name="Google Shape;8310;p4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1" name="Google Shape;8311;p47"/>
          <p:cNvGrpSpPr/>
          <p:nvPr/>
        </p:nvGrpSpPr>
        <p:grpSpPr>
          <a:xfrm>
            <a:off x="3070370" y="3311947"/>
            <a:ext cx="426462" cy="418363"/>
            <a:chOff x="-1183550" y="3586525"/>
            <a:chExt cx="296175" cy="290550"/>
          </a:xfrm>
        </p:grpSpPr>
        <p:sp>
          <p:nvSpPr>
            <p:cNvPr id="8312" name="Google Shape;8312;p4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3" name="Google Shape;8313;p4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4" name="Google Shape;8314;p4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5" name="Google Shape;8315;p4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6" name="Google Shape;8316;p4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7" name="Google Shape;8317;p4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8" name="Google Shape;8318;p4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9" name="Google Shape;8319;p4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0" name="Google Shape;8320;p4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1" name="Google Shape;8321;p47"/>
          <p:cNvGrpSpPr/>
          <p:nvPr/>
        </p:nvGrpSpPr>
        <p:grpSpPr>
          <a:xfrm>
            <a:off x="1933980" y="1689799"/>
            <a:ext cx="420811" cy="418507"/>
            <a:chOff x="-5971525" y="3273750"/>
            <a:chExt cx="292250" cy="290650"/>
          </a:xfrm>
        </p:grpSpPr>
        <p:sp>
          <p:nvSpPr>
            <p:cNvPr id="8322" name="Google Shape;8322;p4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3" name="Google Shape;8323;p4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4" name="Google Shape;8324;p47"/>
          <p:cNvGrpSpPr/>
          <p:nvPr/>
        </p:nvGrpSpPr>
        <p:grpSpPr>
          <a:xfrm>
            <a:off x="1928310" y="2203826"/>
            <a:ext cx="432150" cy="422395"/>
            <a:chOff x="-5974675" y="3632100"/>
            <a:chExt cx="300125" cy="293350"/>
          </a:xfrm>
        </p:grpSpPr>
        <p:sp>
          <p:nvSpPr>
            <p:cNvPr id="8325" name="Google Shape;8325;p4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6" name="Google Shape;8326;p4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7" name="Google Shape;8327;p4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8" name="Google Shape;8328;p47"/>
          <p:cNvGrpSpPr/>
          <p:nvPr/>
        </p:nvGrpSpPr>
        <p:grpSpPr>
          <a:xfrm>
            <a:off x="1958350" y="2755694"/>
            <a:ext cx="395865" cy="421927"/>
            <a:chOff x="-5971525" y="3990475"/>
            <a:chExt cx="274925" cy="293025"/>
          </a:xfrm>
        </p:grpSpPr>
        <p:sp>
          <p:nvSpPr>
            <p:cNvPr id="8329" name="Google Shape;8329;p4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0" name="Google Shape;8330;p4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1" name="Google Shape;8331;p4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2" name="Google Shape;8332;p4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33" name="Google Shape;8333;p47"/>
          <p:cNvGrpSpPr/>
          <p:nvPr/>
        </p:nvGrpSpPr>
        <p:grpSpPr>
          <a:xfrm>
            <a:off x="4631558" y="1689798"/>
            <a:ext cx="420775" cy="418507"/>
            <a:chOff x="-4118225" y="3253275"/>
            <a:chExt cx="292225" cy="290650"/>
          </a:xfrm>
        </p:grpSpPr>
        <p:sp>
          <p:nvSpPr>
            <p:cNvPr id="8334" name="Google Shape;8334;p4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5" name="Google Shape;8335;p4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36" name="Google Shape;8336;p47"/>
          <p:cNvGrpSpPr/>
          <p:nvPr/>
        </p:nvGrpSpPr>
        <p:grpSpPr>
          <a:xfrm>
            <a:off x="4682008" y="2204922"/>
            <a:ext cx="319874" cy="420199"/>
            <a:chOff x="-4082800" y="3612425"/>
            <a:chExt cx="222150" cy="291825"/>
          </a:xfrm>
        </p:grpSpPr>
        <p:sp>
          <p:nvSpPr>
            <p:cNvPr id="8337" name="Google Shape;8337;p4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8" name="Google Shape;8338;p4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9" name="Google Shape;8339;p4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40" name="Google Shape;8340;p47"/>
          <p:cNvGrpSpPr/>
          <p:nvPr/>
        </p:nvGrpSpPr>
        <p:grpSpPr>
          <a:xfrm>
            <a:off x="4643456" y="2769876"/>
            <a:ext cx="420775" cy="393561"/>
            <a:chOff x="-4118225" y="3990475"/>
            <a:chExt cx="292225" cy="273325"/>
          </a:xfrm>
        </p:grpSpPr>
        <p:sp>
          <p:nvSpPr>
            <p:cNvPr id="8341" name="Google Shape;8341;p4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2" name="Google Shape;8342;p4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3" name="Google Shape;8343;p4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4" name="Google Shape;8344;p4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45" name="Google Shape;8345;p47"/>
          <p:cNvGrpSpPr/>
          <p:nvPr/>
        </p:nvGrpSpPr>
        <p:grpSpPr>
          <a:xfrm>
            <a:off x="7354110" y="1688087"/>
            <a:ext cx="394713" cy="421927"/>
            <a:chOff x="-2312225" y="3238300"/>
            <a:chExt cx="274125" cy="293025"/>
          </a:xfrm>
        </p:grpSpPr>
        <p:sp>
          <p:nvSpPr>
            <p:cNvPr id="8346" name="Google Shape;8346;p4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7" name="Google Shape;8347;p4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48" name="Google Shape;8348;p47"/>
          <p:cNvGrpSpPr/>
          <p:nvPr/>
        </p:nvGrpSpPr>
        <p:grpSpPr>
          <a:xfrm>
            <a:off x="7341062" y="2153586"/>
            <a:ext cx="420811" cy="522864"/>
            <a:chOff x="-2310650" y="3525775"/>
            <a:chExt cx="292250" cy="363125"/>
          </a:xfrm>
        </p:grpSpPr>
        <p:sp>
          <p:nvSpPr>
            <p:cNvPr id="8349" name="Google Shape;8349;p4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0" name="Google Shape;8350;p4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1" name="Google Shape;8351;p4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2" name="Google Shape;8352;p4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3" name="Google Shape;8353;p47"/>
          <p:cNvGrpSpPr/>
          <p:nvPr/>
        </p:nvGrpSpPr>
        <p:grpSpPr>
          <a:xfrm>
            <a:off x="7351827" y="2756825"/>
            <a:ext cx="423079" cy="419659"/>
            <a:chOff x="-2310650" y="3958175"/>
            <a:chExt cx="293825" cy="291450"/>
          </a:xfrm>
        </p:grpSpPr>
        <p:sp>
          <p:nvSpPr>
            <p:cNvPr id="8354" name="Google Shape;8354;p4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5" name="Google Shape;8355;p4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6" name="Google Shape;8356;p47"/>
          <p:cNvGrpSpPr/>
          <p:nvPr/>
        </p:nvGrpSpPr>
        <p:grpSpPr>
          <a:xfrm>
            <a:off x="4718688" y="3308459"/>
            <a:ext cx="424159" cy="419659"/>
            <a:chOff x="-1182750" y="3962900"/>
            <a:chExt cx="294575" cy="291450"/>
          </a:xfrm>
        </p:grpSpPr>
        <p:sp>
          <p:nvSpPr>
            <p:cNvPr id="8357" name="Google Shape;8357;p4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8" name="Google Shape;8358;p4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9" name="Google Shape;8359;p4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0" name="Google Shape;8360;p4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1" name="Google Shape;8361;p4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2" name="Google Shape;8362;p4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3" name="Google Shape;8363;p4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64" name="Google Shape;8364;p47"/>
          <p:cNvGrpSpPr/>
          <p:nvPr/>
        </p:nvGrpSpPr>
        <p:grpSpPr>
          <a:xfrm>
            <a:off x="2471824" y="1689223"/>
            <a:ext cx="424195" cy="419659"/>
            <a:chOff x="-5611575" y="3272950"/>
            <a:chExt cx="294600" cy="291450"/>
          </a:xfrm>
        </p:grpSpPr>
        <p:sp>
          <p:nvSpPr>
            <p:cNvPr id="8365" name="Google Shape;8365;p4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6" name="Google Shape;8366;p4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7" name="Google Shape;8367;p4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8" name="Google Shape;8368;p4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9" name="Google Shape;8369;p4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70" name="Google Shape;8370;p47"/>
          <p:cNvGrpSpPr/>
          <p:nvPr/>
        </p:nvGrpSpPr>
        <p:grpSpPr>
          <a:xfrm>
            <a:off x="2471824" y="2205770"/>
            <a:ext cx="424195" cy="418507"/>
            <a:chOff x="-5613150" y="3632900"/>
            <a:chExt cx="294600" cy="290650"/>
          </a:xfrm>
        </p:grpSpPr>
        <p:sp>
          <p:nvSpPr>
            <p:cNvPr id="8371" name="Google Shape;8371;p4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2" name="Google Shape;8372;p4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73" name="Google Shape;8373;p47"/>
          <p:cNvGrpSpPr/>
          <p:nvPr/>
        </p:nvGrpSpPr>
        <p:grpSpPr>
          <a:xfrm>
            <a:off x="2483722" y="2756270"/>
            <a:ext cx="424195" cy="420775"/>
            <a:chOff x="-5613150" y="3991275"/>
            <a:chExt cx="294600" cy="292225"/>
          </a:xfrm>
        </p:grpSpPr>
        <p:sp>
          <p:nvSpPr>
            <p:cNvPr id="8374" name="Google Shape;8374;p4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5" name="Google Shape;8375;p4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6" name="Google Shape;8376;p4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7" name="Google Shape;8377;p4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8" name="Google Shape;8378;p4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9" name="Google Shape;8379;p4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0" name="Google Shape;8380;p4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1" name="Google Shape;8381;p4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2" name="Google Shape;8382;p4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83" name="Google Shape;8383;p47"/>
          <p:cNvGrpSpPr/>
          <p:nvPr/>
        </p:nvGrpSpPr>
        <p:grpSpPr>
          <a:xfrm>
            <a:off x="5155210" y="1689438"/>
            <a:ext cx="434634" cy="419227"/>
            <a:chOff x="-3768700" y="3253275"/>
            <a:chExt cx="301850" cy="291150"/>
          </a:xfrm>
        </p:grpSpPr>
        <p:sp>
          <p:nvSpPr>
            <p:cNvPr id="8384" name="Google Shape;8384;p4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5" name="Google Shape;8385;p4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6" name="Google Shape;8386;p4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87" name="Google Shape;8387;p47"/>
          <p:cNvGrpSpPr/>
          <p:nvPr/>
        </p:nvGrpSpPr>
        <p:grpSpPr>
          <a:xfrm>
            <a:off x="5159293" y="2217090"/>
            <a:ext cx="426462" cy="395865"/>
            <a:chOff x="-3808700" y="3628950"/>
            <a:chExt cx="296175" cy="274925"/>
          </a:xfrm>
        </p:grpSpPr>
        <p:sp>
          <p:nvSpPr>
            <p:cNvPr id="8388" name="Google Shape;8388;p4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9" name="Google Shape;8389;p4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0" name="Google Shape;8390;p4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1" name="Google Shape;8391;p47"/>
          <p:cNvGrpSpPr/>
          <p:nvPr/>
        </p:nvGrpSpPr>
        <p:grpSpPr>
          <a:xfrm>
            <a:off x="5224504" y="2756412"/>
            <a:ext cx="419443" cy="420487"/>
            <a:chOff x="-3771675" y="3971775"/>
            <a:chExt cx="291300" cy="292025"/>
          </a:xfrm>
        </p:grpSpPr>
        <p:sp>
          <p:nvSpPr>
            <p:cNvPr id="8392" name="Google Shape;8392;p4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3" name="Google Shape;8393;p4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4" name="Google Shape;8394;p4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5" name="Google Shape;8395;p4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6" name="Google Shape;8396;p4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7" name="Google Shape;8397;p47"/>
          <p:cNvGrpSpPr/>
          <p:nvPr/>
        </p:nvGrpSpPr>
        <p:grpSpPr>
          <a:xfrm>
            <a:off x="7885948" y="1716461"/>
            <a:ext cx="420271" cy="320774"/>
            <a:chOff x="-1951475" y="3273100"/>
            <a:chExt cx="291875" cy="222775"/>
          </a:xfrm>
        </p:grpSpPr>
        <p:sp>
          <p:nvSpPr>
            <p:cNvPr id="8398" name="Google Shape;8398;p4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9" name="Google Shape;8399;p4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0" name="Google Shape;8400;p4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1" name="Google Shape;8401;p47"/>
          <p:cNvGrpSpPr/>
          <p:nvPr/>
        </p:nvGrpSpPr>
        <p:grpSpPr>
          <a:xfrm>
            <a:off x="7883429" y="2205191"/>
            <a:ext cx="425310" cy="419659"/>
            <a:chOff x="-1951475" y="3597450"/>
            <a:chExt cx="295375" cy="291450"/>
          </a:xfrm>
        </p:grpSpPr>
        <p:sp>
          <p:nvSpPr>
            <p:cNvPr id="8402" name="Google Shape;8402;p4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3" name="Google Shape;8403;p4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4" name="Google Shape;8404;p4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5" name="Google Shape;8405;p4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6" name="Google Shape;8406;p47"/>
          <p:cNvGrpSpPr/>
          <p:nvPr/>
        </p:nvGrpSpPr>
        <p:grpSpPr>
          <a:xfrm>
            <a:off x="7885680" y="2756825"/>
            <a:ext cx="444605" cy="419659"/>
            <a:chOff x="-1960150" y="3956600"/>
            <a:chExt cx="308775" cy="291450"/>
          </a:xfrm>
        </p:grpSpPr>
        <p:sp>
          <p:nvSpPr>
            <p:cNvPr id="8407" name="Google Shape;8407;p4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8" name="Google Shape;8408;p4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9" name="Google Shape;8409;p47"/>
          <p:cNvGrpSpPr/>
          <p:nvPr/>
        </p:nvGrpSpPr>
        <p:grpSpPr>
          <a:xfrm>
            <a:off x="1939718" y="3307636"/>
            <a:ext cx="420775" cy="420775"/>
            <a:chOff x="-804700" y="3226500"/>
            <a:chExt cx="292225" cy="292225"/>
          </a:xfrm>
        </p:grpSpPr>
        <p:sp>
          <p:nvSpPr>
            <p:cNvPr id="8410" name="Google Shape;8410;p4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1" name="Google Shape;8411;p4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2" name="Google Shape;8412;p4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3" name="Google Shape;8413;p4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4" name="Google Shape;8414;p4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5" name="Google Shape;8415;p4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6" name="Google Shape;8416;p4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7" name="Google Shape;8417;p47"/>
          <p:cNvGrpSpPr/>
          <p:nvPr/>
        </p:nvGrpSpPr>
        <p:grpSpPr>
          <a:xfrm>
            <a:off x="3019809" y="1688647"/>
            <a:ext cx="420775" cy="420811"/>
            <a:chOff x="-5251625" y="3272950"/>
            <a:chExt cx="292225" cy="292250"/>
          </a:xfrm>
        </p:grpSpPr>
        <p:sp>
          <p:nvSpPr>
            <p:cNvPr id="8418" name="Google Shape;8418;p4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9" name="Google Shape;8419;p4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0" name="Google Shape;8420;p4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1" name="Google Shape;8421;p47"/>
          <p:cNvGrpSpPr/>
          <p:nvPr/>
        </p:nvGrpSpPr>
        <p:grpSpPr>
          <a:xfrm>
            <a:off x="3016407" y="2204348"/>
            <a:ext cx="427578" cy="421351"/>
            <a:chOff x="-5254775" y="3631325"/>
            <a:chExt cx="296950" cy="292625"/>
          </a:xfrm>
        </p:grpSpPr>
        <p:sp>
          <p:nvSpPr>
            <p:cNvPr id="8422" name="Google Shape;8422;p4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3" name="Google Shape;8423;p4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4" name="Google Shape;8424;p4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5" name="Google Shape;8425;p4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6" name="Google Shape;8426;p4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7" name="Google Shape;8427;p4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8" name="Google Shape;8428;p4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9" name="Google Shape;8429;p47"/>
          <p:cNvGrpSpPr/>
          <p:nvPr/>
        </p:nvGrpSpPr>
        <p:grpSpPr>
          <a:xfrm>
            <a:off x="3032265" y="2756270"/>
            <a:ext cx="419659" cy="420775"/>
            <a:chOff x="-5251625" y="3991275"/>
            <a:chExt cx="291450" cy="292225"/>
          </a:xfrm>
        </p:grpSpPr>
        <p:sp>
          <p:nvSpPr>
            <p:cNvPr id="8430" name="Google Shape;8430;p4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1" name="Google Shape;8431;p4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2" name="Google Shape;8432;p4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3" name="Google Shape;8433;p4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4" name="Google Shape;8434;p4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5" name="Google Shape;8435;p47"/>
          <p:cNvGrpSpPr/>
          <p:nvPr/>
        </p:nvGrpSpPr>
        <p:grpSpPr>
          <a:xfrm>
            <a:off x="5772848" y="1689240"/>
            <a:ext cx="319874" cy="419623"/>
            <a:chOff x="-3365275" y="3253275"/>
            <a:chExt cx="222150" cy="291425"/>
          </a:xfrm>
        </p:grpSpPr>
        <p:sp>
          <p:nvSpPr>
            <p:cNvPr id="8436" name="Google Shape;8436;p4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7" name="Google Shape;8437;p4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8" name="Google Shape;8438;p47"/>
          <p:cNvGrpSpPr/>
          <p:nvPr/>
        </p:nvGrpSpPr>
        <p:grpSpPr>
          <a:xfrm>
            <a:off x="5746786" y="2204058"/>
            <a:ext cx="371998" cy="421927"/>
            <a:chOff x="-3383375" y="3611625"/>
            <a:chExt cx="258350" cy="293025"/>
          </a:xfrm>
        </p:grpSpPr>
        <p:sp>
          <p:nvSpPr>
            <p:cNvPr id="8439" name="Google Shape;8439;p4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0" name="Google Shape;8440;p4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1" name="Google Shape;8441;p47"/>
          <p:cNvGrpSpPr/>
          <p:nvPr/>
        </p:nvGrpSpPr>
        <p:grpSpPr>
          <a:xfrm>
            <a:off x="5809135" y="2756826"/>
            <a:ext cx="271097" cy="419659"/>
            <a:chOff x="-3347950" y="3971575"/>
            <a:chExt cx="188275" cy="291450"/>
          </a:xfrm>
        </p:grpSpPr>
        <p:sp>
          <p:nvSpPr>
            <p:cNvPr id="8442" name="Google Shape;8442;p4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3" name="Google Shape;8443;p4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4" name="Google Shape;8444;p4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5" name="Google Shape;8445;p47"/>
          <p:cNvGrpSpPr/>
          <p:nvPr/>
        </p:nvGrpSpPr>
        <p:grpSpPr>
          <a:xfrm>
            <a:off x="858994" y="3307061"/>
            <a:ext cx="371998" cy="421927"/>
            <a:chOff x="-1575775" y="3238300"/>
            <a:chExt cx="258350" cy="293025"/>
          </a:xfrm>
        </p:grpSpPr>
        <p:sp>
          <p:nvSpPr>
            <p:cNvPr id="8446" name="Google Shape;8446;p4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7" name="Google Shape;8447;p4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8" name="Google Shape;8448;p4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9" name="Google Shape;8449;p4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0" name="Google Shape;8450;p4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1" name="Google Shape;8451;p47"/>
          <p:cNvGrpSpPr/>
          <p:nvPr/>
        </p:nvGrpSpPr>
        <p:grpSpPr>
          <a:xfrm>
            <a:off x="2503892" y="3309051"/>
            <a:ext cx="423079" cy="424159"/>
            <a:chOff x="-1591550" y="3597475"/>
            <a:chExt cx="293825" cy="294575"/>
          </a:xfrm>
        </p:grpSpPr>
        <p:sp>
          <p:nvSpPr>
            <p:cNvPr id="8452" name="Google Shape;8452;p4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3" name="Google Shape;8453;p4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4" name="Google Shape;8454;p4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5" name="Google Shape;8455;p47"/>
          <p:cNvGrpSpPr/>
          <p:nvPr/>
        </p:nvGrpSpPr>
        <p:grpSpPr>
          <a:xfrm>
            <a:off x="4153362" y="3318663"/>
            <a:ext cx="421927" cy="399248"/>
            <a:chOff x="-1592325" y="3957400"/>
            <a:chExt cx="293025" cy="277275"/>
          </a:xfrm>
        </p:grpSpPr>
        <p:sp>
          <p:nvSpPr>
            <p:cNvPr id="8456" name="Google Shape;8456;p4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7" name="Google Shape;8457;p4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8" name="Google Shape;8458;p4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9" name="Google Shape;8459;p4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0" name="Google Shape;8460;p47"/>
          <p:cNvGrpSpPr/>
          <p:nvPr/>
        </p:nvGrpSpPr>
        <p:grpSpPr>
          <a:xfrm>
            <a:off x="3640232" y="3310744"/>
            <a:ext cx="369730" cy="420775"/>
            <a:chOff x="-778700" y="3612425"/>
            <a:chExt cx="256775" cy="292225"/>
          </a:xfrm>
        </p:grpSpPr>
        <p:sp>
          <p:nvSpPr>
            <p:cNvPr id="8461" name="Google Shape;8461;p4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2" name="Google Shape;8462;p4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3" name="Google Shape;8463;p4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4" name="Google Shape;8464;p4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5" name="Google Shape;8465;p4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6" name="Google Shape;8466;p4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7" name="Google Shape;8467;p47"/>
          <p:cNvGrpSpPr/>
          <p:nvPr/>
        </p:nvGrpSpPr>
        <p:grpSpPr>
          <a:xfrm>
            <a:off x="6111733" y="3828305"/>
            <a:ext cx="340731" cy="387641"/>
            <a:chOff x="7728464" y="1561258"/>
            <a:chExt cx="349719" cy="397866"/>
          </a:xfrm>
        </p:grpSpPr>
        <p:sp>
          <p:nvSpPr>
            <p:cNvPr id="8468" name="Google Shape;8468;p4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9" name="Google Shape;8469;p4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70" name="Google Shape;8470;p47"/>
          <p:cNvGrpSpPr/>
          <p:nvPr/>
        </p:nvGrpSpPr>
        <p:grpSpPr>
          <a:xfrm>
            <a:off x="4034702" y="3828305"/>
            <a:ext cx="387681" cy="387641"/>
            <a:chOff x="5611350" y="1561258"/>
            <a:chExt cx="397907" cy="397866"/>
          </a:xfrm>
        </p:grpSpPr>
        <p:sp>
          <p:nvSpPr>
            <p:cNvPr id="8471" name="Google Shape;8471;p4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2" name="Google Shape;8472;p4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3" name="Google Shape;8473;p4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4" name="Google Shape;8474;p4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75" name="Google Shape;8475;p47"/>
          <p:cNvGrpSpPr/>
          <p:nvPr/>
        </p:nvGrpSpPr>
        <p:grpSpPr>
          <a:xfrm>
            <a:off x="4553987" y="3925571"/>
            <a:ext cx="387609" cy="193109"/>
            <a:chOff x="6140660" y="1661097"/>
            <a:chExt cx="397834" cy="198202"/>
          </a:xfrm>
        </p:grpSpPr>
        <p:sp>
          <p:nvSpPr>
            <p:cNvPr id="8476" name="Google Shape;8476;p4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7" name="Google Shape;8477;p4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8" name="Google Shape;8478;p4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9" name="Google Shape;8479;p4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80" name="Google Shape;8480;p47"/>
          <p:cNvGrpSpPr/>
          <p:nvPr/>
        </p:nvGrpSpPr>
        <p:grpSpPr>
          <a:xfrm>
            <a:off x="5073202" y="3828305"/>
            <a:ext cx="387681" cy="387641"/>
            <a:chOff x="6669907" y="1561258"/>
            <a:chExt cx="397907" cy="397866"/>
          </a:xfrm>
        </p:grpSpPr>
        <p:sp>
          <p:nvSpPr>
            <p:cNvPr id="8481" name="Google Shape;8481;p4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2" name="Google Shape;8482;p4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3" name="Google Shape;8483;p4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4" name="Google Shape;8484;p4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5" name="Google Shape;8485;p4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86" name="Google Shape;8486;p47"/>
          <p:cNvGrpSpPr/>
          <p:nvPr/>
        </p:nvGrpSpPr>
        <p:grpSpPr>
          <a:xfrm>
            <a:off x="5592488" y="3828305"/>
            <a:ext cx="387641" cy="387641"/>
            <a:chOff x="7199196" y="1561258"/>
            <a:chExt cx="397866" cy="397866"/>
          </a:xfrm>
        </p:grpSpPr>
        <p:sp>
          <p:nvSpPr>
            <p:cNvPr id="8487" name="Google Shape;8487;p4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8" name="Google Shape;8488;p4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9" name="Google Shape;8489;p4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0" name="Google Shape;8490;p47"/>
          <p:cNvGrpSpPr/>
          <p:nvPr/>
        </p:nvGrpSpPr>
        <p:grpSpPr>
          <a:xfrm>
            <a:off x="1958433" y="3885842"/>
            <a:ext cx="387681" cy="272572"/>
            <a:chOff x="3386036" y="1746339"/>
            <a:chExt cx="397907" cy="279762"/>
          </a:xfrm>
        </p:grpSpPr>
        <p:sp>
          <p:nvSpPr>
            <p:cNvPr id="8491" name="Google Shape;8491;p4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2" name="Google Shape;8492;p4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3" name="Google Shape;8493;p47"/>
          <p:cNvGrpSpPr/>
          <p:nvPr/>
        </p:nvGrpSpPr>
        <p:grpSpPr>
          <a:xfrm>
            <a:off x="2996130" y="3828288"/>
            <a:ext cx="387681" cy="387681"/>
            <a:chOff x="4417380" y="1687279"/>
            <a:chExt cx="397907" cy="397907"/>
          </a:xfrm>
        </p:grpSpPr>
        <p:sp>
          <p:nvSpPr>
            <p:cNvPr id="8494" name="Google Shape;8494;p4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5" name="Google Shape;8495;p4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6" name="Google Shape;8496;p47"/>
          <p:cNvGrpSpPr/>
          <p:nvPr/>
        </p:nvGrpSpPr>
        <p:grpSpPr>
          <a:xfrm>
            <a:off x="7942611" y="3308537"/>
            <a:ext cx="387661" cy="387661"/>
            <a:chOff x="2869999" y="1687279"/>
            <a:chExt cx="397887" cy="397887"/>
          </a:xfrm>
        </p:grpSpPr>
        <p:sp>
          <p:nvSpPr>
            <p:cNvPr id="8497" name="Google Shape;8497;p4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8" name="Google Shape;8498;p4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9" name="Google Shape;8499;p47"/>
          <p:cNvGrpSpPr/>
          <p:nvPr/>
        </p:nvGrpSpPr>
        <p:grpSpPr>
          <a:xfrm>
            <a:off x="2477718" y="3828664"/>
            <a:ext cx="386807" cy="386929"/>
            <a:chOff x="3902887" y="1687655"/>
            <a:chExt cx="397010" cy="397135"/>
          </a:xfrm>
        </p:grpSpPr>
        <p:sp>
          <p:nvSpPr>
            <p:cNvPr id="8500" name="Google Shape;8500;p4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1" name="Google Shape;8501;p4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2" name="Google Shape;8502;p47"/>
          <p:cNvGrpSpPr/>
          <p:nvPr/>
        </p:nvGrpSpPr>
        <p:grpSpPr>
          <a:xfrm>
            <a:off x="3515416" y="3828288"/>
            <a:ext cx="387681" cy="387681"/>
            <a:chOff x="4933458" y="1687279"/>
            <a:chExt cx="397907" cy="397907"/>
          </a:xfrm>
        </p:grpSpPr>
        <p:sp>
          <p:nvSpPr>
            <p:cNvPr id="8503" name="Google Shape;8503;p4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4" name="Google Shape;8504;p4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5" name="Google Shape;8505;p47"/>
          <p:cNvGrpSpPr/>
          <p:nvPr/>
        </p:nvGrpSpPr>
        <p:grpSpPr>
          <a:xfrm>
            <a:off x="6348367" y="3308537"/>
            <a:ext cx="387661" cy="387661"/>
            <a:chOff x="1379798" y="1723250"/>
            <a:chExt cx="397887" cy="397887"/>
          </a:xfrm>
        </p:grpSpPr>
        <p:sp>
          <p:nvSpPr>
            <p:cNvPr id="8506" name="Google Shape;8506;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7" name="Google Shape;8507;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8" name="Google Shape;8508;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9" name="Google Shape;8509;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0" name="Google Shape;8510;p47"/>
          <p:cNvGrpSpPr/>
          <p:nvPr/>
        </p:nvGrpSpPr>
        <p:grpSpPr>
          <a:xfrm>
            <a:off x="5286246" y="3308537"/>
            <a:ext cx="387681" cy="387661"/>
            <a:chOff x="266768" y="1721375"/>
            <a:chExt cx="397907" cy="397887"/>
          </a:xfrm>
        </p:grpSpPr>
        <p:sp>
          <p:nvSpPr>
            <p:cNvPr id="8511" name="Google Shape;8511;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2" name="Google Shape;8512;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3" name="Google Shape;8513;p47"/>
          <p:cNvGrpSpPr/>
          <p:nvPr/>
        </p:nvGrpSpPr>
        <p:grpSpPr>
          <a:xfrm>
            <a:off x="5817327" y="3308537"/>
            <a:ext cx="387641" cy="387661"/>
            <a:chOff x="864491" y="1723250"/>
            <a:chExt cx="397866" cy="397887"/>
          </a:xfrm>
        </p:grpSpPr>
        <p:sp>
          <p:nvSpPr>
            <p:cNvPr id="8514" name="Google Shape;8514;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5" name="Google Shape;8515;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6" name="Google Shape;8516;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17" name="Google Shape;8517;p4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18" name="Google Shape;8518;p47"/>
          <p:cNvGrpSpPr/>
          <p:nvPr/>
        </p:nvGrpSpPr>
        <p:grpSpPr>
          <a:xfrm>
            <a:off x="7411672" y="3308924"/>
            <a:ext cx="387539" cy="386888"/>
            <a:chOff x="2408992" y="1722875"/>
            <a:chExt cx="397761" cy="397093"/>
          </a:xfrm>
        </p:grpSpPr>
        <p:sp>
          <p:nvSpPr>
            <p:cNvPr id="8519" name="Google Shape;8519;p4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0" name="Google Shape;8520;p4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4"/>
        <p:cNvGrpSpPr/>
        <p:nvPr/>
      </p:nvGrpSpPr>
      <p:grpSpPr>
        <a:xfrm>
          <a:off x="0" y="0"/>
          <a:ext cx="0" cy="0"/>
          <a:chOff x="0" y="0"/>
          <a:chExt cx="0" cy="0"/>
        </a:xfrm>
      </p:grpSpPr>
      <p:pic>
        <p:nvPicPr>
          <p:cNvPr id="8525" name="Google Shape;8525;p48">
            <a:hlinkClick r:id="rId3"/>
          </p:cNvPr>
          <p:cNvPicPr preferRelativeResize="0"/>
          <p:nvPr/>
        </p:nvPicPr>
        <p:blipFill rotWithShape="1">
          <a:blip r:embed="rId4">
            <a:alphaModFix/>
          </a:blip>
          <a:src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f68d98a4a6_0_21"/>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s"/>
              <a:t>Graph Veri Yapısı</a:t>
            </a:r>
            <a:endParaRPr/>
          </a:p>
        </p:txBody>
      </p:sp>
      <p:sp>
        <p:nvSpPr>
          <p:cNvPr id="278" name="Google Shape;278;g1f68d98a4a6_0_2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fld id="{00000000-1234-1234-1234-123412341234}" type="slidenum">
              <a:rPr lang="es">
                <a:solidFill>
                  <a:srgbClr val="B7B7B7"/>
                </a:solidFill>
              </a:rPr>
              <a:t>9</a:t>
            </a:fld>
            <a:endParaRPr>
              <a:solidFill>
                <a:srgbClr val="B7B7B7"/>
              </a:solidFill>
            </a:endParaRPr>
          </a:p>
        </p:txBody>
      </p:sp>
      <p:sp>
        <p:nvSpPr>
          <p:cNvPr id="279" name="Google Shape;279;g1f68d98a4a6_0_21"/>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Binary Tree’den farklı olarak, birden fazla node’a bağlı olan node’ların bulunduğu veri yapısı.</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Vertex</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Edge</a:t>
            </a:r>
            <a:endParaRPr sz="1050">
              <a:solidFill>
                <a:schemeClr val="dk1"/>
              </a:solidFill>
              <a:highlight>
                <a:srgbClr val="FBF9F8"/>
              </a:highlight>
            </a:endParaRPr>
          </a:p>
          <a:p>
            <a:pPr marL="457200" lvl="0" indent="-295275" algn="l" rtl="0">
              <a:lnSpc>
                <a:spcPct val="100000"/>
              </a:lnSpc>
              <a:spcBef>
                <a:spcPts val="0"/>
              </a:spcBef>
              <a:spcAft>
                <a:spcPts val="0"/>
              </a:spcAft>
              <a:buClr>
                <a:schemeClr val="dk1"/>
              </a:buClr>
              <a:buSzPts val="1050"/>
              <a:buChar char="●"/>
            </a:pPr>
            <a:r>
              <a:rPr lang="es" sz="1050">
                <a:solidFill>
                  <a:schemeClr val="dk1"/>
                </a:solidFill>
                <a:highlight>
                  <a:srgbClr val="FBF9F8"/>
                </a:highlight>
              </a:rPr>
              <a:t>Graph verisi</a:t>
            </a:r>
            <a:endParaRPr sz="1050">
              <a:solidFill>
                <a:schemeClr val="dk1"/>
              </a:solidFill>
              <a:highlight>
                <a:srgbClr val="FBF9F8"/>
              </a:highlight>
            </a:endParaRPr>
          </a:p>
          <a:p>
            <a:pPr marL="914400" lvl="1" indent="-295275" algn="l" rtl="0">
              <a:lnSpc>
                <a:spcPct val="100000"/>
              </a:lnSpc>
              <a:spcBef>
                <a:spcPts val="0"/>
              </a:spcBef>
              <a:spcAft>
                <a:spcPts val="0"/>
              </a:spcAft>
              <a:buClr>
                <a:schemeClr val="dk1"/>
              </a:buClr>
              <a:buSzPts val="1050"/>
              <a:buChar char="○"/>
            </a:pPr>
            <a:r>
              <a:rPr lang="es" sz="1050">
                <a:solidFill>
                  <a:schemeClr val="dk1"/>
                </a:solidFill>
                <a:highlight>
                  <a:srgbClr val="FFFFFF"/>
                </a:highlight>
              </a:rPr>
              <a:t>adjacency matrix, </a:t>
            </a:r>
            <a:endParaRPr sz="1050">
              <a:solidFill>
                <a:schemeClr val="dk1"/>
              </a:solidFill>
              <a:highlight>
                <a:srgbClr val="FFFFFF"/>
              </a:highlight>
            </a:endParaRPr>
          </a:p>
          <a:p>
            <a:pPr marL="914400" lvl="1" indent="-295275" algn="l" rtl="0">
              <a:lnSpc>
                <a:spcPct val="100000"/>
              </a:lnSpc>
              <a:spcBef>
                <a:spcPts val="0"/>
              </a:spcBef>
              <a:spcAft>
                <a:spcPts val="0"/>
              </a:spcAft>
              <a:buClr>
                <a:schemeClr val="dk1"/>
              </a:buClr>
              <a:buSzPts val="1050"/>
              <a:buChar char="○"/>
            </a:pPr>
            <a:r>
              <a:rPr lang="es" sz="1050">
                <a:solidFill>
                  <a:schemeClr val="dk1"/>
                </a:solidFill>
                <a:highlight>
                  <a:srgbClr val="FFFFFF"/>
                </a:highlight>
              </a:rPr>
              <a:t>adjacency list,</a:t>
            </a:r>
            <a:endParaRPr sz="1050">
              <a:solidFill>
                <a:schemeClr val="dk1"/>
              </a:solidFill>
              <a:highlight>
                <a:srgbClr val="FFFFFF"/>
              </a:highlight>
            </a:endParaRPr>
          </a:p>
          <a:p>
            <a:pPr marL="914400" lvl="1" indent="-295275" algn="l" rtl="0">
              <a:lnSpc>
                <a:spcPct val="100000"/>
              </a:lnSpc>
              <a:spcBef>
                <a:spcPts val="0"/>
              </a:spcBef>
              <a:spcAft>
                <a:spcPts val="0"/>
              </a:spcAft>
              <a:buClr>
                <a:schemeClr val="dk1"/>
              </a:buClr>
              <a:buSzPts val="1050"/>
              <a:buChar char="○"/>
            </a:pPr>
            <a:r>
              <a:rPr lang="es" sz="1050">
                <a:solidFill>
                  <a:schemeClr val="dk1"/>
                </a:solidFill>
                <a:highlight>
                  <a:srgbClr val="FFFFFF"/>
                </a:highlight>
              </a:rPr>
              <a:t>adjacency set şeklinde tanımlanabilir</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endParaRPr sz="1150">
              <a:solidFill>
                <a:schemeClr val="dk1"/>
              </a:solidFill>
              <a:highlight>
                <a:srgbClr val="FBF9F8"/>
              </a:highlight>
              <a:latin typeface="Arial"/>
              <a:ea typeface="Arial"/>
              <a:cs typeface="Arial"/>
              <a:sym typeface="Arial"/>
            </a:endParaRPr>
          </a:p>
          <a:p>
            <a:pPr marL="0" lvl="0" indent="0" algn="l" rtl="0">
              <a:lnSpc>
                <a:spcPct val="100000"/>
              </a:lnSpc>
              <a:spcBef>
                <a:spcPts val="0"/>
              </a:spcBef>
              <a:spcAft>
                <a:spcPts val="0"/>
              </a:spcAft>
              <a:buSzPts val="1400"/>
              <a:buNone/>
            </a:pPr>
            <a:endParaRPr sz="1150">
              <a:solidFill>
                <a:schemeClr val="dk1"/>
              </a:solidFill>
              <a:highlight>
                <a:srgbClr val="FBF9F8"/>
              </a:highlight>
              <a:latin typeface="Arial"/>
              <a:ea typeface="Arial"/>
              <a:cs typeface="Arial"/>
              <a:sym typeface="Arial"/>
            </a:endParaRPr>
          </a:p>
          <a:p>
            <a:pPr marL="0" lvl="0" indent="0" algn="l" rtl="0">
              <a:lnSpc>
                <a:spcPct val="100000"/>
              </a:lnSpc>
              <a:spcBef>
                <a:spcPts val="0"/>
              </a:spcBef>
              <a:spcAft>
                <a:spcPts val="0"/>
              </a:spcAft>
              <a:buSzPts val="1400"/>
              <a:buNone/>
            </a:pPr>
            <a:endParaRPr sz="1150">
              <a:solidFill>
                <a:schemeClr val="dk1"/>
              </a:solidFill>
              <a:highlight>
                <a:srgbClr val="FBF9F8"/>
              </a:highlight>
              <a:latin typeface="Arial"/>
              <a:ea typeface="Arial"/>
              <a:cs typeface="Arial"/>
              <a:sym typeface="Arial"/>
            </a:endParaRPr>
          </a:p>
        </p:txBody>
      </p:sp>
      <p:pic>
        <p:nvPicPr>
          <p:cNvPr id="280" name="Google Shape;280;g1f68d98a4a6_0_21"/>
          <p:cNvPicPr preferRelativeResize="0"/>
          <p:nvPr/>
        </p:nvPicPr>
        <p:blipFill>
          <a:blip r:embed="rId3">
            <a:alphaModFix/>
          </a:blip>
          <a:stretch>
            <a:fillRect/>
          </a:stretch>
        </p:blipFill>
        <p:spPr>
          <a:xfrm>
            <a:off x="4648654" y="1593400"/>
            <a:ext cx="4495350" cy="19567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inimal Charm">
  <a:themeElements>
    <a:clrScheme name="Yellow Orang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1760</Words>
  <Application>Microsoft Office PowerPoint</Application>
  <PresentationFormat>On-screen Show (16:9)</PresentationFormat>
  <Paragraphs>518</Paragraphs>
  <Slides>83</Slides>
  <Notes>83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83</vt:i4>
      </vt:variant>
    </vt:vector>
  </HeadingPairs>
  <TitlesOfParts>
    <vt:vector size="98" baseType="lpstr">
      <vt:lpstr>Proxima Nova Semibold</vt:lpstr>
      <vt:lpstr>Calibri</vt:lpstr>
      <vt:lpstr>Amatic SC</vt:lpstr>
      <vt:lpstr>Roboto</vt:lpstr>
      <vt:lpstr>Ubuntu</vt:lpstr>
      <vt:lpstr>Ubuntu Medium</vt:lpstr>
      <vt:lpstr>Proxima Nova</vt:lpstr>
      <vt:lpstr>Arial</vt:lpstr>
      <vt:lpstr>Bodoni</vt:lpstr>
      <vt:lpstr>Roboto Medium</vt:lpstr>
      <vt:lpstr>Arvo</vt:lpstr>
      <vt:lpstr>Ubuntu Light</vt:lpstr>
      <vt:lpstr>Minimal Charm</vt:lpstr>
      <vt:lpstr>SlidesGo Final Pages</vt:lpstr>
      <vt:lpstr>Slidesgo Final Pages</vt:lpstr>
      <vt:lpstr>Graph DFS - BFS Dijkstra Algoritması</vt:lpstr>
      <vt:lpstr>Contents</vt:lpstr>
      <vt:lpstr>Stack Veri Yapısı</vt:lpstr>
      <vt:lpstr>Stack Veri Yapısı</vt:lpstr>
      <vt:lpstr>Queue Veri Yapısı</vt:lpstr>
      <vt:lpstr>Queue Veri Yapısı</vt:lpstr>
      <vt:lpstr>PowerPoint Presentation</vt:lpstr>
      <vt:lpstr>Graph</vt:lpstr>
      <vt:lpstr>Graph Veri Yapısı</vt:lpstr>
      <vt:lpstr>Graph Veri Yapısı Çeşitleri</vt:lpstr>
      <vt:lpstr>Graph Veri Yapısı Çeşitleri</vt:lpstr>
      <vt:lpstr>Graph Veri Yapısı Çeşitleri</vt:lpstr>
      <vt:lpstr>Graph Veri Yapısı Çeşitleri</vt:lpstr>
      <vt:lpstr>Graph Veri Yapısı Çeşitleri</vt:lpstr>
      <vt:lpstr>Graph Veri Yapısı Çeşitleri</vt:lpstr>
      <vt:lpstr>Graph Veri Yapısı Geliştirmesi</vt:lpstr>
      <vt:lpstr>Graph Veri Yapısı Geliştirmesi</vt:lpstr>
      <vt:lpstr>Graph DFS Algoritması</vt:lpstr>
      <vt:lpstr>PowerPoint Presentation</vt:lpstr>
      <vt:lpstr>PowerPoint Presentation</vt:lpstr>
      <vt:lpstr>PowerPoint Presentation</vt:lpstr>
      <vt:lpstr>PowerPoint Presentation</vt:lpstr>
      <vt:lpstr>PowerPoint Presentation</vt:lpstr>
      <vt:lpstr>PowerPoint Presentation</vt:lpstr>
      <vt:lpstr>Graph BFS Algoritması</vt:lpstr>
      <vt:lpstr>PowerPoint Presentation</vt:lpstr>
      <vt:lpstr>PowerPoint Presentation</vt:lpstr>
      <vt:lpstr>PowerPoint Presentation</vt:lpstr>
      <vt:lpstr>PowerPoint Presentation</vt:lpstr>
      <vt:lpstr>PowerPoint Presentation</vt:lpstr>
      <vt:lpstr>PowerPoint Presentation</vt:lpstr>
      <vt:lpstr>Dijkstra Shortest Path Algoritması</vt:lpstr>
      <vt:lpstr>Amaç:</vt:lpstr>
      <vt:lpstr>PowerPoint Presentation</vt:lpstr>
      <vt:lpstr>NASIL!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Thanks!</vt:lpstr>
      <vt:lpstr>İF ELSE ELSE-İF STATEMENT</vt:lpstr>
      <vt:lpstr>Package!</vt:lpstr>
      <vt:lpstr>Class İsimlendir- meleri</vt:lpstr>
      <vt:lpstr>PowerPoint Presentation</vt:lpstr>
      <vt:lpstr>INTERFACES</vt:lpstr>
      <vt:lpstr>Methods!</vt:lpstr>
      <vt:lpstr>VARIABLES</vt:lpstr>
      <vt:lpstr>CONSTANTS</vt:lpstr>
      <vt:lpstr> </vt:lpstr>
      <vt:lpstr>Runtime esnasında performansı etkilememek için Embedded atamaları kullanmayın!</vt:lpstr>
      <vt:lpstr>why have code conventions</vt:lpstr>
      <vt:lpstr>Maybe you need to divide the content</vt:lpstr>
      <vt:lpstr>You could use three columns, why not?</vt:lpstr>
      <vt:lpstr>4,498,300,000</vt:lpstr>
      <vt:lpstr>333,000.00</vt:lpstr>
      <vt:lpstr>Desktop Software</vt:lpstr>
      <vt:lpstr>Mobile Web</vt:lpstr>
      <vt:lpstr>Tablet App</vt:lpstr>
      <vt:lpstr>Talk about your TEAM</vt:lpstr>
      <vt:lpstr>Thanks!</vt:lpstr>
      <vt:lpstr>Credits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DFS - BFS Dijkstra Algoritması</dc:title>
  <dc:creator>Çağrı</dc:creator>
  <cp:lastModifiedBy>Cagri Dursun</cp:lastModifiedBy>
  <cp:revision>4</cp:revision>
  <dcterms:modified xsi:type="dcterms:W3CDTF">2023-01-19T22:13:22Z</dcterms:modified>
</cp:coreProperties>
</file>